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30.xml" ContentType="application/vnd.openxmlformats-officedocument.presentationml.slide+xml"/>
  <Override PartName="/ppt/slides/slide7.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slideLayouts/slideLayout3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notesSlides/notesSlide7.xml" ContentType="application/vnd.openxmlformats-officedocument.presentationml.notesSlide+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3.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6.xml" ContentType="application/vnd.openxmlformats-officedocument.presentationml.slideLayout+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theme/themeOverride4.xml" ContentType="application/vnd.openxmlformats-officedocument.themeOverride+xml"/>
  <Override PartName="/ppt/theme/theme3.xml" ContentType="application/vnd.openxmlformats-officedocument.theme+xml"/>
  <Override PartName="/ppt/theme/themeOverride3.xml" ContentType="application/vnd.openxmlformats-officedocument.themeOverride+xml"/>
  <Override PartName="/ppt/theme/themeOverride1.xml" ContentType="application/vnd.openxmlformats-officedocument.themeOverride+xml"/>
  <Override PartName="/ppt/theme/themeOverride2.xml" ContentType="application/vnd.openxmlformats-officedocument.themeOverr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Override6.xml" ContentType="application/vnd.openxmlformats-officedocument.themeOverride+xml"/>
  <Override PartName="/ppt/theme/themeOverride5.xml" ContentType="application/vnd.openxmlformats-officedocument.themeOverrid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5.xml" ContentType="application/vnd.openxmlformats-officedocument.theme+xml"/>
  <Override PartName="/ppt/theme/theme4.xml" ContentType="application/vnd.openxmlformats-officedocument.theme+xml"/>
  <Override PartName="/ppt/theme/themeOverride7.xml" ContentType="application/vnd.openxmlformats-officedocument.themeOverride+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703" r:id="rId2"/>
    <p:sldMasterId id="2147483716" r:id="rId3"/>
  </p:sldMasterIdLst>
  <p:notesMasterIdLst>
    <p:notesMasterId r:id="rId35"/>
  </p:notesMasterIdLst>
  <p:handoutMasterIdLst>
    <p:handoutMasterId r:id="rId36"/>
  </p:handoutMasterIdLst>
  <p:sldIdLst>
    <p:sldId id="358" r:id="rId4"/>
    <p:sldId id="302" r:id="rId5"/>
    <p:sldId id="360" r:id="rId6"/>
    <p:sldId id="294" r:id="rId7"/>
    <p:sldId id="293" r:id="rId8"/>
    <p:sldId id="378" r:id="rId9"/>
    <p:sldId id="362" r:id="rId10"/>
    <p:sldId id="363" r:id="rId11"/>
    <p:sldId id="364" r:id="rId12"/>
    <p:sldId id="365" r:id="rId13"/>
    <p:sldId id="366" r:id="rId14"/>
    <p:sldId id="367" r:id="rId15"/>
    <p:sldId id="376" r:id="rId16"/>
    <p:sldId id="379" r:id="rId17"/>
    <p:sldId id="380" r:id="rId18"/>
    <p:sldId id="381" r:id="rId19"/>
    <p:sldId id="307" r:id="rId20"/>
    <p:sldId id="368" r:id="rId21"/>
    <p:sldId id="369" r:id="rId22"/>
    <p:sldId id="370" r:id="rId23"/>
    <p:sldId id="352" r:id="rId24"/>
    <p:sldId id="371" r:id="rId25"/>
    <p:sldId id="373" r:id="rId26"/>
    <p:sldId id="374" r:id="rId27"/>
    <p:sldId id="327" r:id="rId28"/>
    <p:sldId id="375" r:id="rId29"/>
    <p:sldId id="298" r:id="rId30"/>
    <p:sldId id="377" r:id="rId31"/>
    <p:sldId id="372" r:id="rId32"/>
    <p:sldId id="340" r:id="rId33"/>
    <p:sldId id="355" r:id="rId34"/>
  </p:sldIdLst>
  <p:sldSz cx="9144000" cy="6858000" type="screen4x3"/>
  <p:notesSz cx="6797675" cy="9926638"/>
  <p:defaultTextStyle>
    <a:defPPr>
      <a:defRPr lang="fi-FI"/>
    </a:defPPr>
    <a:lvl1pPr algn="l" rtl="0" fontAlgn="base">
      <a:spcBef>
        <a:spcPct val="20000"/>
      </a:spcBef>
      <a:spcAft>
        <a:spcPct val="0"/>
      </a:spcAft>
      <a:buChar char="•"/>
      <a:defRPr sz="2800" kern="1200">
        <a:solidFill>
          <a:srgbClr val="0046AD"/>
        </a:solidFill>
        <a:latin typeface="Verdana" pitchFamily="34" charset="0"/>
        <a:ea typeface="ＭＳ Ｐゴシック" charset="-128"/>
        <a:cs typeface="+mn-cs"/>
      </a:defRPr>
    </a:lvl1pPr>
    <a:lvl2pPr marL="457200" algn="l" rtl="0" fontAlgn="base">
      <a:spcBef>
        <a:spcPct val="20000"/>
      </a:spcBef>
      <a:spcAft>
        <a:spcPct val="0"/>
      </a:spcAft>
      <a:buChar char="•"/>
      <a:defRPr sz="2800" kern="1200">
        <a:solidFill>
          <a:srgbClr val="0046AD"/>
        </a:solidFill>
        <a:latin typeface="Verdana" pitchFamily="34" charset="0"/>
        <a:ea typeface="ＭＳ Ｐゴシック" charset="-128"/>
        <a:cs typeface="+mn-cs"/>
      </a:defRPr>
    </a:lvl2pPr>
    <a:lvl3pPr marL="914400" algn="l" rtl="0" fontAlgn="base">
      <a:spcBef>
        <a:spcPct val="20000"/>
      </a:spcBef>
      <a:spcAft>
        <a:spcPct val="0"/>
      </a:spcAft>
      <a:buChar char="•"/>
      <a:defRPr sz="2800" kern="1200">
        <a:solidFill>
          <a:srgbClr val="0046AD"/>
        </a:solidFill>
        <a:latin typeface="Verdana" pitchFamily="34" charset="0"/>
        <a:ea typeface="ＭＳ Ｐゴシック" charset="-128"/>
        <a:cs typeface="+mn-cs"/>
      </a:defRPr>
    </a:lvl3pPr>
    <a:lvl4pPr marL="1371600" algn="l" rtl="0" fontAlgn="base">
      <a:spcBef>
        <a:spcPct val="20000"/>
      </a:spcBef>
      <a:spcAft>
        <a:spcPct val="0"/>
      </a:spcAft>
      <a:buChar char="•"/>
      <a:defRPr sz="2800" kern="1200">
        <a:solidFill>
          <a:srgbClr val="0046AD"/>
        </a:solidFill>
        <a:latin typeface="Verdana" pitchFamily="34" charset="0"/>
        <a:ea typeface="ＭＳ Ｐゴシック" charset="-128"/>
        <a:cs typeface="+mn-cs"/>
      </a:defRPr>
    </a:lvl4pPr>
    <a:lvl5pPr marL="1828800" algn="l" rtl="0" fontAlgn="base">
      <a:spcBef>
        <a:spcPct val="20000"/>
      </a:spcBef>
      <a:spcAft>
        <a:spcPct val="0"/>
      </a:spcAft>
      <a:buChar char="•"/>
      <a:defRPr sz="2800" kern="1200">
        <a:solidFill>
          <a:srgbClr val="0046AD"/>
        </a:solidFill>
        <a:latin typeface="Verdana" pitchFamily="34" charset="0"/>
        <a:ea typeface="ＭＳ Ｐゴシック" charset="-128"/>
        <a:cs typeface="+mn-cs"/>
      </a:defRPr>
    </a:lvl5pPr>
    <a:lvl6pPr marL="2286000" algn="l" defTabSz="914400" rtl="0" eaLnBrk="1" latinLnBrk="0" hangingPunct="1">
      <a:defRPr sz="2800" kern="1200">
        <a:solidFill>
          <a:srgbClr val="0046AD"/>
        </a:solidFill>
        <a:latin typeface="Verdana" pitchFamily="34" charset="0"/>
        <a:ea typeface="ＭＳ Ｐゴシック" charset="-128"/>
        <a:cs typeface="+mn-cs"/>
      </a:defRPr>
    </a:lvl6pPr>
    <a:lvl7pPr marL="2743200" algn="l" defTabSz="914400" rtl="0" eaLnBrk="1" latinLnBrk="0" hangingPunct="1">
      <a:defRPr sz="2800" kern="1200">
        <a:solidFill>
          <a:srgbClr val="0046AD"/>
        </a:solidFill>
        <a:latin typeface="Verdana" pitchFamily="34" charset="0"/>
        <a:ea typeface="ＭＳ Ｐゴシック" charset="-128"/>
        <a:cs typeface="+mn-cs"/>
      </a:defRPr>
    </a:lvl7pPr>
    <a:lvl8pPr marL="3200400" algn="l" defTabSz="914400" rtl="0" eaLnBrk="1" latinLnBrk="0" hangingPunct="1">
      <a:defRPr sz="2800" kern="1200">
        <a:solidFill>
          <a:srgbClr val="0046AD"/>
        </a:solidFill>
        <a:latin typeface="Verdana" pitchFamily="34" charset="0"/>
        <a:ea typeface="ＭＳ Ｐゴシック" charset="-128"/>
        <a:cs typeface="+mn-cs"/>
      </a:defRPr>
    </a:lvl8pPr>
    <a:lvl9pPr marL="3657600" algn="l" defTabSz="914400" rtl="0" eaLnBrk="1" latinLnBrk="0" hangingPunct="1">
      <a:defRPr sz="2800" kern="1200">
        <a:solidFill>
          <a:srgbClr val="0046AD"/>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D7EFFA"/>
    <a:srgbClr val="0046A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04" autoAdjust="0"/>
    <p:restoredTop sz="84861" autoAdjust="0"/>
  </p:normalViewPr>
  <p:slideViewPr>
    <p:cSldViewPr>
      <p:cViewPr varScale="1">
        <p:scale>
          <a:sx n="82" d="100"/>
          <a:sy n="82" d="100"/>
        </p:scale>
        <p:origin x="2076" y="90"/>
      </p:cViewPr>
      <p:guideLst>
        <p:guide orient="horz" pos="2160"/>
        <p:guide pos="2880"/>
      </p:guideLst>
    </p:cSldViewPr>
  </p:slideViewPr>
  <p:outlineViewPr>
    <p:cViewPr>
      <p:scale>
        <a:sx n="33" d="100"/>
        <a:sy n="33" d="100"/>
      </p:scale>
      <p:origin x="0" y="-1796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357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4.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8CD2A-EB63-49A2-9566-16EFD3F4D31E}"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9722D82A-C1AC-4E9A-B6E0-02718D5B0ADE}">
      <dgm:prSet phldrT="[Text]"/>
      <dgm:spPr/>
      <dgm:t>
        <a:bodyPr/>
        <a:lstStyle/>
        <a:p>
          <a:r>
            <a:rPr lang="en-GB" dirty="0" smtClean="0"/>
            <a:t>To manage your data and prepare dossiers</a:t>
          </a:r>
          <a:endParaRPr lang="en-GB" dirty="0"/>
        </a:p>
      </dgm:t>
    </dgm:pt>
    <dgm:pt modelId="{8423A970-0232-4E48-B940-A951582AA62C}" type="parTrans" cxnId="{6E3E5EFB-8DF4-4B48-81C8-62485E933C97}">
      <dgm:prSet/>
      <dgm:spPr/>
      <dgm:t>
        <a:bodyPr/>
        <a:lstStyle/>
        <a:p>
          <a:endParaRPr lang="en-GB"/>
        </a:p>
      </dgm:t>
    </dgm:pt>
    <dgm:pt modelId="{0C50A979-EDFB-4A27-8D38-AB13189FCD24}" type="sibTrans" cxnId="{6E3E5EFB-8DF4-4B48-81C8-62485E933C97}">
      <dgm:prSet/>
      <dgm:spPr/>
      <dgm:t>
        <a:bodyPr/>
        <a:lstStyle/>
        <a:p>
          <a:endParaRPr lang="en-GB"/>
        </a:p>
      </dgm:t>
    </dgm:pt>
    <dgm:pt modelId="{76B401FB-BDDC-4572-9058-7B34BD554C29}">
      <dgm:prSet phldrT="[Text]"/>
      <dgm:spPr/>
      <dgm:t>
        <a:bodyPr/>
        <a:lstStyle/>
        <a:p>
          <a:r>
            <a:rPr lang="en-GB" dirty="0" smtClean="0"/>
            <a:t>To create and edit your SPC</a:t>
          </a:r>
          <a:endParaRPr lang="en-GB" dirty="0"/>
        </a:p>
      </dgm:t>
    </dgm:pt>
    <dgm:pt modelId="{B149A471-47D2-4D43-9DFB-B514532CB111}" type="parTrans" cxnId="{4E19F9F8-4084-4C66-BA8C-E877478A24AE}">
      <dgm:prSet/>
      <dgm:spPr/>
      <dgm:t>
        <a:bodyPr/>
        <a:lstStyle/>
        <a:p>
          <a:endParaRPr lang="en-GB"/>
        </a:p>
      </dgm:t>
    </dgm:pt>
    <dgm:pt modelId="{D6ED28A7-1A3D-42AD-B0F6-834EF6627A38}" type="sibTrans" cxnId="{4E19F9F8-4084-4C66-BA8C-E877478A24AE}">
      <dgm:prSet/>
      <dgm:spPr/>
      <dgm:t>
        <a:bodyPr/>
        <a:lstStyle/>
        <a:p>
          <a:endParaRPr lang="en-GB"/>
        </a:p>
      </dgm:t>
    </dgm:pt>
    <dgm:pt modelId="{1430564F-60A1-4D29-8749-06852559504A}">
      <dgm:prSet phldrT="[Text]"/>
      <dgm:spPr/>
      <dgm:t>
        <a:bodyPr/>
        <a:lstStyle/>
        <a:p>
          <a:r>
            <a:rPr lang="en-GB" dirty="0" smtClean="0"/>
            <a:t>To submit and manage your dossiers</a:t>
          </a:r>
          <a:endParaRPr lang="en-GB" dirty="0"/>
        </a:p>
      </dgm:t>
    </dgm:pt>
    <dgm:pt modelId="{B61ABD7A-6B3D-48B8-BE08-63DD02348C18}" type="parTrans" cxnId="{863BD2E3-FB87-42DA-B0AA-DE827DE9BB92}">
      <dgm:prSet/>
      <dgm:spPr/>
      <dgm:t>
        <a:bodyPr/>
        <a:lstStyle/>
        <a:p>
          <a:endParaRPr lang="en-GB"/>
        </a:p>
      </dgm:t>
    </dgm:pt>
    <dgm:pt modelId="{04D30B9F-D824-4373-893E-2D5074E34AE2}" type="sibTrans" cxnId="{863BD2E3-FB87-42DA-B0AA-DE827DE9BB92}">
      <dgm:prSet/>
      <dgm:spPr/>
      <dgm:t>
        <a:bodyPr/>
        <a:lstStyle/>
        <a:p>
          <a:endParaRPr lang="en-GB"/>
        </a:p>
      </dgm:t>
    </dgm:pt>
    <dgm:pt modelId="{D183A608-7FF0-41F9-9BAD-9BC50B2E5AEF}" type="pres">
      <dgm:prSet presAssocID="{EDA8CD2A-EB63-49A2-9566-16EFD3F4D31E}" presName="Name0" presStyleCnt="0">
        <dgm:presLayoutVars>
          <dgm:chMax val="7"/>
          <dgm:chPref val="7"/>
          <dgm:dir/>
        </dgm:presLayoutVars>
      </dgm:prSet>
      <dgm:spPr/>
    </dgm:pt>
    <dgm:pt modelId="{E1E978DA-AE8F-4A3C-8342-EEA0135D18D3}" type="pres">
      <dgm:prSet presAssocID="{EDA8CD2A-EB63-49A2-9566-16EFD3F4D31E}" presName="Name1" presStyleCnt="0"/>
      <dgm:spPr/>
    </dgm:pt>
    <dgm:pt modelId="{1FF0BAD3-A4D1-4DBE-B63F-8189197FD56A}" type="pres">
      <dgm:prSet presAssocID="{EDA8CD2A-EB63-49A2-9566-16EFD3F4D31E}" presName="cycle" presStyleCnt="0"/>
      <dgm:spPr/>
    </dgm:pt>
    <dgm:pt modelId="{BD30CA49-CD5B-467B-9F78-8E61A911AFC4}" type="pres">
      <dgm:prSet presAssocID="{EDA8CD2A-EB63-49A2-9566-16EFD3F4D31E}" presName="srcNode" presStyleLbl="node1" presStyleIdx="0" presStyleCnt="3"/>
      <dgm:spPr/>
    </dgm:pt>
    <dgm:pt modelId="{732A7D58-3971-489B-A6E5-BF7DAD9BC2C2}" type="pres">
      <dgm:prSet presAssocID="{EDA8CD2A-EB63-49A2-9566-16EFD3F4D31E}" presName="conn" presStyleLbl="parChTrans1D2" presStyleIdx="0" presStyleCnt="1"/>
      <dgm:spPr/>
      <dgm:t>
        <a:bodyPr/>
        <a:lstStyle/>
        <a:p>
          <a:endParaRPr lang="en-GB"/>
        </a:p>
      </dgm:t>
    </dgm:pt>
    <dgm:pt modelId="{C327F46A-ED99-49E8-A830-7FE26C5B33CF}" type="pres">
      <dgm:prSet presAssocID="{EDA8CD2A-EB63-49A2-9566-16EFD3F4D31E}" presName="extraNode" presStyleLbl="node1" presStyleIdx="0" presStyleCnt="3"/>
      <dgm:spPr/>
    </dgm:pt>
    <dgm:pt modelId="{5B9E12CD-0AC6-42D1-A1B9-AE062DFD9D90}" type="pres">
      <dgm:prSet presAssocID="{EDA8CD2A-EB63-49A2-9566-16EFD3F4D31E}" presName="dstNode" presStyleLbl="node1" presStyleIdx="0" presStyleCnt="3"/>
      <dgm:spPr/>
    </dgm:pt>
    <dgm:pt modelId="{963A53CE-14AD-4101-A5E3-247FE6CCEEE9}" type="pres">
      <dgm:prSet presAssocID="{9722D82A-C1AC-4E9A-B6E0-02718D5B0ADE}" presName="text_1" presStyleLbl="node1" presStyleIdx="0" presStyleCnt="3">
        <dgm:presLayoutVars>
          <dgm:bulletEnabled val="1"/>
        </dgm:presLayoutVars>
      </dgm:prSet>
      <dgm:spPr/>
      <dgm:t>
        <a:bodyPr/>
        <a:lstStyle/>
        <a:p>
          <a:endParaRPr lang="en-GB"/>
        </a:p>
      </dgm:t>
    </dgm:pt>
    <dgm:pt modelId="{45C0F4BF-C168-4FF8-84B2-A74CEC03EEB0}" type="pres">
      <dgm:prSet presAssocID="{9722D82A-C1AC-4E9A-B6E0-02718D5B0ADE}" presName="accent_1" presStyleCnt="0"/>
      <dgm:spPr/>
    </dgm:pt>
    <dgm:pt modelId="{288B0874-B726-49D0-88A2-526C89F3EA4D}" type="pres">
      <dgm:prSet presAssocID="{9722D82A-C1AC-4E9A-B6E0-02718D5B0ADE}" presName="accentRepeatNode" presStyleLbl="solidFgAcc1" presStyleIdx="0" presStyleCnt="3"/>
      <dgm:spPr/>
    </dgm:pt>
    <dgm:pt modelId="{720BFDA6-3EB0-4BF3-8A88-ED1DAD1D470C}" type="pres">
      <dgm:prSet presAssocID="{76B401FB-BDDC-4572-9058-7B34BD554C29}" presName="text_2" presStyleLbl="node1" presStyleIdx="1" presStyleCnt="3">
        <dgm:presLayoutVars>
          <dgm:bulletEnabled val="1"/>
        </dgm:presLayoutVars>
      </dgm:prSet>
      <dgm:spPr/>
      <dgm:t>
        <a:bodyPr/>
        <a:lstStyle/>
        <a:p>
          <a:endParaRPr lang="en-GB"/>
        </a:p>
      </dgm:t>
    </dgm:pt>
    <dgm:pt modelId="{68D107A8-CB8D-4CEA-B647-89081D80A38B}" type="pres">
      <dgm:prSet presAssocID="{76B401FB-BDDC-4572-9058-7B34BD554C29}" presName="accent_2" presStyleCnt="0"/>
      <dgm:spPr/>
    </dgm:pt>
    <dgm:pt modelId="{E3677279-8ABB-4A1A-A845-6B7CF192DEB3}" type="pres">
      <dgm:prSet presAssocID="{76B401FB-BDDC-4572-9058-7B34BD554C29}" presName="accentRepeatNode" presStyleLbl="solidFgAcc1" presStyleIdx="1" presStyleCnt="3"/>
      <dgm:spPr/>
    </dgm:pt>
    <dgm:pt modelId="{A817BA0C-6093-4006-B9CB-174E3083A437}" type="pres">
      <dgm:prSet presAssocID="{1430564F-60A1-4D29-8749-06852559504A}" presName="text_3" presStyleLbl="node1" presStyleIdx="2" presStyleCnt="3">
        <dgm:presLayoutVars>
          <dgm:bulletEnabled val="1"/>
        </dgm:presLayoutVars>
      </dgm:prSet>
      <dgm:spPr/>
      <dgm:t>
        <a:bodyPr/>
        <a:lstStyle/>
        <a:p>
          <a:endParaRPr lang="en-GB"/>
        </a:p>
      </dgm:t>
    </dgm:pt>
    <dgm:pt modelId="{292C4D60-E641-4039-A07C-F9BEF1A4B689}" type="pres">
      <dgm:prSet presAssocID="{1430564F-60A1-4D29-8749-06852559504A}" presName="accent_3" presStyleCnt="0"/>
      <dgm:spPr/>
    </dgm:pt>
    <dgm:pt modelId="{12F76C33-76C3-4477-B6BA-03FA7E18C307}" type="pres">
      <dgm:prSet presAssocID="{1430564F-60A1-4D29-8749-06852559504A}" presName="accentRepeatNode" presStyleLbl="solidFgAcc1" presStyleIdx="2" presStyleCnt="3"/>
      <dgm:spPr/>
    </dgm:pt>
  </dgm:ptLst>
  <dgm:cxnLst>
    <dgm:cxn modelId="{43E48451-A341-477E-AC88-B22A26D7F121}" type="presOf" srcId="{76B401FB-BDDC-4572-9058-7B34BD554C29}" destId="{720BFDA6-3EB0-4BF3-8A88-ED1DAD1D470C}" srcOrd="0" destOrd="0" presId="urn:microsoft.com/office/officeart/2008/layout/VerticalCurvedList"/>
    <dgm:cxn modelId="{3DB3DFB9-C7D6-4805-9D84-9938F7030DAA}" type="presOf" srcId="{EDA8CD2A-EB63-49A2-9566-16EFD3F4D31E}" destId="{D183A608-7FF0-41F9-9BAD-9BC50B2E5AEF}" srcOrd="0" destOrd="0" presId="urn:microsoft.com/office/officeart/2008/layout/VerticalCurvedList"/>
    <dgm:cxn modelId="{D3CB7E8E-4B7F-41A6-9941-BAD3BCD31DBF}" type="presOf" srcId="{1430564F-60A1-4D29-8749-06852559504A}" destId="{A817BA0C-6093-4006-B9CB-174E3083A437}" srcOrd="0" destOrd="0" presId="urn:microsoft.com/office/officeart/2008/layout/VerticalCurvedList"/>
    <dgm:cxn modelId="{585A9F72-A94A-4E09-A73C-24B202E323A9}" type="presOf" srcId="{9722D82A-C1AC-4E9A-B6E0-02718D5B0ADE}" destId="{963A53CE-14AD-4101-A5E3-247FE6CCEEE9}" srcOrd="0" destOrd="0" presId="urn:microsoft.com/office/officeart/2008/layout/VerticalCurvedList"/>
    <dgm:cxn modelId="{6E3E5EFB-8DF4-4B48-81C8-62485E933C97}" srcId="{EDA8CD2A-EB63-49A2-9566-16EFD3F4D31E}" destId="{9722D82A-C1AC-4E9A-B6E0-02718D5B0ADE}" srcOrd="0" destOrd="0" parTransId="{8423A970-0232-4E48-B940-A951582AA62C}" sibTransId="{0C50A979-EDFB-4A27-8D38-AB13189FCD24}"/>
    <dgm:cxn modelId="{17E17924-19CF-4D38-8AC9-3AD392427108}" type="presOf" srcId="{0C50A979-EDFB-4A27-8D38-AB13189FCD24}" destId="{732A7D58-3971-489B-A6E5-BF7DAD9BC2C2}" srcOrd="0" destOrd="0" presId="urn:microsoft.com/office/officeart/2008/layout/VerticalCurvedList"/>
    <dgm:cxn modelId="{863BD2E3-FB87-42DA-B0AA-DE827DE9BB92}" srcId="{EDA8CD2A-EB63-49A2-9566-16EFD3F4D31E}" destId="{1430564F-60A1-4D29-8749-06852559504A}" srcOrd="2" destOrd="0" parTransId="{B61ABD7A-6B3D-48B8-BE08-63DD02348C18}" sibTransId="{04D30B9F-D824-4373-893E-2D5074E34AE2}"/>
    <dgm:cxn modelId="{4E19F9F8-4084-4C66-BA8C-E877478A24AE}" srcId="{EDA8CD2A-EB63-49A2-9566-16EFD3F4D31E}" destId="{76B401FB-BDDC-4572-9058-7B34BD554C29}" srcOrd="1" destOrd="0" parTransId="{B149A471-47D2-4D43-9DFB-B514532CB111}" sibTransId="{D6ED28A7-1A3D-42AD-B0F6-834EF6627A38}"/>
    <dgm:cxn modelId="{81C54C23-BC0C-4976-B5DE-88FB3FE38CAE}" type="presParOf" srcId="{D183A608-7FF0-41F9-9BAD-9BC50B2E5AEF}" destId="{E1E978DA-AE8F-4A3C-8342-EEA0135D18D3}" srcOrd="0" destOrd="0" presId="urn:microsoft.com/office/officeart/2008/layout/VerticalCurvedList"/>
    <dgm:cxn modelId="{A796D0AF-3857-44F8-B592-B7412E3F7020}" type="presParOf" srcId="{E1E978DA-AE8F-4A3C-8342-EEA0135D18D3}" destId="{1FF0BAD3-A4D1-4DBE-B63F-8189197FD56A}" srcOrd="0" destOrd="0" presId="urn:microsoft.com/office/officeart/2008/layout/VerticalCurvedList"/>
    <dgm:cxn modelId="{238169AE-0B5F-4C9A-BFE5-413C1F9B6283}" type="presParOf" srcId="{1FF0BAD3-A4D1-4DBE-B63F-8189197FD56A}" destId="{BD30CA49-CD5B-467B-9F78-8E61A911AFC4}" srcOrd="0" destOrd="0" presId="urn:microsoft.com/office/officeart/2008/layout/VerticalCurvedList"/>
    <dgm:cxn modelId="{3FBFB43E-11DF-4431-8A0D-794C61E7E049}" type="presParOf" srcId="{1FF0BAD3-A4D1-4DBE-B63F-8189197FD56A}" destId="{732A7D58-3971-489B-A6E5-BF7DAD9BC2C2}" srcOrd="1" destOrd="0" presId="urn:microsoft.com/office/officeart/2008/layout/VerticalCurvedList"/>
    <dgm:cxn modelId="{1489A119-7357-419B-8C20-ACC79F4FF901}" type="presParOf" srcId="{1FF0BAD3-A4D1-4DBE-B63F-8189197FD56A}" destId="{C327F46A-ED99-49E8-A830-7FE26C5B33CF}" srcOrd="2" destOrd="0" presId="urn:microsoft.com/office/officeart/2008/layout/VerticalCurvedList"/>
    <dgm:cxn modelId="{30D52FFE-8877-499E-876C-485CC552C8D5}" type="presParOf" srcId="{1FF0BAD3-A4D1-4DBE-B63F-8189197FD56A}" destId="{5B9E12CD-0AC6-42D1-A1B9-AE062DFD9D90}" srcOrd="3" destOrd="0" presId="urn:microsoft.com/office/officeart/2008/layout/VerticalCurvedList"/>
    <dgm:cxn modelId="{DE8654CB-12A6-4358-936D-959412692AC0}" type="presParOf" srcId="{E1E978DA-AE8F-4A3C-8342-EEA0135D18D3}" destId="{963A53CE-14AD-4101-A5E3-247FE6CCEEE9}" srcOrd="1" destOrd="0" presId="urn:microsoft.com/office/officeart/2008/layout/VerticalCurvedList"/>
    <dgm:cxn modelId="{3767596C-B42C-4B0D-A7BD-5FBC74E622C9}" type="presParOf" srcId="{E1E978DA-AE8F-4A3C-8342-EEA0135D18D3}" destId="{45C0F4BF-C168-4FF8-84B2-A74CEC03EEB0}" srcOrd="2" destOrd="0" presId="urn:microsoft.com/office/officeart/2008/layout/VerticalCurvedList"/>
    <dgm:cxn modelId="{C41BAA3F-A912-4134-9D0E-1055930DAF03}" type="presParOf" srcId="{45C0F4BF-C168-4FF8-84B2-A74CEC03EEB0}" destId="{288B0874-B726-49D0-88A2-526C89F3EA4D}" srcOrd="0" destOrd="0" presId="urn:microsoft.com/office/officeart/2008/layout/VerticalCurvedList"/>
    <dgm:cxn modelId="{6030794B-F37A-4EA9-9DF5-36199FE7882A}" type="presParOf" srcId="{E1E978DA-AE8F-4A3C-8342-EEA0135D18D3}" destId="{720BFDA6-3EB0-4BF3-8A88-ED1DAD1D470C}" srcOrd="3" destOrd="0" presId="urn:microsoft.com/office/officeart/2008/layout/VerticalCurvedList"/>
    <dgm:cxn modelId="{E11F7A7E-A4C0-4919-8A07-FBD446C398CC}" type="presParOf" srcId="{E1E978DA-AE8F-4A3C-8342-EEA0135D18D3}" destId="{68D107A8-CB8D-4CEA-B647-89081D80A38B}" srcOrd="4" destOrd="0" presId="urn:microsoft.com/office/officeart/2008/layout/VerticalCurvedList"/>
    <dgm:cxn modelId="{4CBAD136-E956-4D10-B204-191ABCFD05C7}" type="presParOf" srcId="{68D107A8-CB8D-4CEA-B647-89081D80A38B}" destId="{E3677279-8ABB-4A1A-A845-6B7CF192DEB3}" srcOrd="0" destOrd="0" presId="urn:microsoft.com/office/officeart/2008/layout/VerticalCurvedList"/>
    <dgm:cxn modelId="{AEF591DE-1191-4DAC-89B8-128CE9D866CF}" type="presParOf" srcId="{E1E978DA-AE8F-4A3C-8342-EEA0135D18D3}" destId="{A817BA0C-6093-4006-B9CB-174E3083A437}" srcOrd="5" destOrd="0" presId="urn:microsoft.com/office/officeart/2008/layout/VerticalCurvedList"/>
    <dgm:cxn modelId="{6F20248F-C134-424C-AC80-2E36A70B88F3}" type="presParOf" srcId="{E1E978DA-AE8F-4A3C-8342-EEA0135D18D3}" destId="{292C4D60-E641-4039-A07C-F9BEF1A4B689}" srcOrd="6" destOrd="0" presId="urn:microsoft.com/office/officeart/2008/layout/VerticalCurvedList"/>
    <dgm:cxn modelId="{750CC335-0E37-45B2-A0AE-F05BF6A6CA17}" type="presParOf" srcId="{292C4D60-E641-4039-A07C-F9BEF1A4B689}" destId="{12F76C33-76C3-4477-B6BA-03FA7E18C3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211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0"/>
              </a:spcBef>
              <a:buFontTx/>
              <a:buNone/>
              <a:defRPr sz="1200" smtClean="0">
                <a:solidFill>
                  <a:schemeClr val="tx1"/>
                </a:solidFill>
                <a:latin typeface="Arial" charset="0"/>
                <a:ea typeface="ＭＳ Ｐゴシック" charset="0"/>
                <a:cs typeface="Arial" charset="0"/>
              </a:defRPr>
            </a:lvl1pPr>
          </a:lstStyle>
          <a:p>
            <a:pPr>
              <a:defRPr/>
            </a:pPr>
            <a:endParaRPr lang="fi-FI"/>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615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spcBef>
                <a:spcPct val="0"/>
              </a:spcBef>
              <a:buFontTx/>
              <a:buNone/>
              <a:defRPr sz="1200" smtClean="0">
                <a:solidFill>
                  <a:schemeClr val="tx1"/>
                </a:solidFill>
                <a:latin typeface="Arial" charset="0"/>
                <a:ea typeface="ＭＳ Ｐゴシック" charset="0"/>
                <a:cs typeface="Arial" charset="0"/>
              </a:defRPr>
            </a:lvl1pPr>
          </a:lstStyle>
          <a:p>
            <a:pPr>
              <a:defRPr/>
            </a:pPr>
            <a:endParaRPr lang="fi-FI"/>
          </a:p>
        </p:txBody>
      </p:sp>
      <p:sp>
        <p:nvSpPr>
          <p:cNvPr id="615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Arial" pitchFamily="34" charset="0"/>
              </a:defRPr>
            </a:lvl1pPr>
          </a:lstStyle>
          <a:p>
            <a:fld id="{68692484-2EFD-4730-BEF5-D959949DEA77}" type="slidenum">
              <a:rPr lang="fi-FI"/>
              <a:pPr/>
              <a:t>‹#›</a:t>
            </a:fld>
            <a:endParaRPr lang="fi-FI"/>
          </a:p>
        </p:txBody>
      </p:sp>
    </p:spTree>
    <p:extLst>
      <p:ext uri="{BB962C8B-B14F-4D97-AF65-F5344CB8AC3E}">
        <p14:creationId xmlns:p14="http://schemas.microsoft.com/office/powerpoint/2010/main" val="3991485766"/>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0844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27687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89265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05073">
              <a:defRPr/>
            </a:pPr>
            <a:endParaRPr lang="en-GB" dirty="0" smtClean="0"/>
          </a:p>
        </p:txBody>
      </p:sp>
    </p:spTree>
    <p:extLst>
      <p:ext uri="{BB962C8B-B14F-4D97-AF65-F5344CB8AC3E}">
        <p14:creationId xmlns:p14="http://schemas.microsoft.com/office/powerpoint/2010/main" val="37315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05073">
              <a:defRPr/>
            </a:pPr>
            <a:endParaRPr lang="en-GB" dirty="0" smtClean="0"/>
          </a:p>
        </p:txBody>
      </p:sp>
    </p:spTree>
    <p:extLst>
      <p:ext uri="{BB962C8B-B14F-4D97-AF65-F5344CB8AC3E}">
        <p14:creationId xmlns:p14="http://schemas.microsoft.com/office/powerpoint/2010/main" val="640358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988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470342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304009"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GB" dirty="0"/>
          </a:p>
        </p:txBody>
      </p:sp>
    </p:spTree>
    <p:extLst>
      <p:ext uri="{BB962C8B-B14F-4D97-AF65-F5344CB8AC3E}">
        <p14:creationId xmlns:p14="http://schemas.microsoft.com/office/powerpoint/2010/main" val="3026332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43655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4635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57762" cy="3717925"/>
          </a:xfrm>
        </p:spPr>
      </p:sp>
      <p:sp>
        <p:nvSpPr>
          <p:cNvPr id="3" name="Notes Placeholder 2"/>
          <p:cNvSpPr>
            <a:spLocks noGrp="1"/>
          </p:cNvSpPr>
          <p:nvPr>
            <p:ph type="body" idx="1"/>
          </p:nvPr>
        </p:nvSpPr>
        <p:spPr/>
        <p:txBody>
          <a:bodyPr/>
          <a:lstStyle/>
          <a:p>
            <a:endParaRPr lang="en-GB"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0"/>
          </p:nvPr>
        </p:nvSpPr>
        <p:spPr/>
        <p:txBody>
          <a:bodyPr/>
          <a:lstStyle/>
          <a:p>
            <a:pPr>
              <a:defRPr/>
            </a:pPr>
            <a:fld id="{CBA2E6CA-CC94-4B73-B8D9-5F1D7E322108}" type="slidenum">
              <a:rPr lang="en-GB" smtClean="0"/>
              <a:pPr>
                <a:defRPr/>
              </a:pPr>
              <a:t>25</a:t>
            </a:fld>
            <a:endParaRPr lang="en-GB" dirty="0"/>
          </a:p>
        </p:txBody>
      </p:sp>
    </p:spTree>
    <p:extLst>
      <p:ext uri="{BB962C8B-B14F-4D97-AF65-F5344CB8AC3E}">
        <p14:creationId xmlns:p14="http://schemas.microsoft.com/office/powerpoint/2010/main" val="267502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1976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44538"/>
            <a:ext cx="4956175" cy="3717925"/>
          </a:xfrm>
        </p:spPr>
      </p:sp>
      <p:sp>
        <p:nvSpPr>
          <p:cNvPr id="3" name="Notes Placeholder 2"/>
          <p:cNvSpPr>
            <a:spLocks noGrp="1"/>
          </p:cNvSpPr>
          <p:nvPr>
            <p:ph type="body" idx="1"/>
          </p:nvPr>
        </p:nvSpPr>
        <p:spPr/>
        <p:txBody>
          <a:bodyPr/>
          <a:lstStyle/>
          <a:p>
            <a:endParaRPr lang="en-GB"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0"/>
          </p:nvPr>
        </p:nvSpPr>
        <p:spPr/>
        <p:txBody>
          <a:bodyPr/>
          <a:lstStyle/>
          <a:p>
            <a:pPr>
              <a:defRPr/>
            </a:pPr>
            <a:fld id="{CBA2E6CA-CC94-4B73-B8D9-5F1D7E322108}" type="slidenum">
              <a:rPr lang="en-GB" smtClean="0"/>
              <a:pPr>
                <a:defRPr/>
              </a:pPr>
              <a:t>26</a:t>
            </a:fld>
            <a:endParaRPr lang="en-GB" dirty="0"/>
          </a:p>
        </p:txBody>
      </p:sp>
    </p:spTree>
    <p:extLst>
      <p:ext uri="{BB962C8B-B14F-4D97-AF65-F5344CB8AC3E}">
        <p14:creationId xmlns:p14="http://schemas.microsoft.com/office/powerpoint/2010/main" val="3397128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Dian kuvan paikkamerkki 1"/>
          <p:cNvSpPr>
            <a:spLocks noGrp="1" noRot="1" noChangeAspect="1" noTextEdit="1"/>
          </p:cNvSpPr>
          <p:nvPr>
            <p:ph type="sldImg"/>
          </p:nvPr>
        </p:nvSpPr>
        <p:spPr>
          <a:ln/>
        </p:spPr>
      </p:sp>
      <p:sp>
        <p:nvSpPr>
          <p:cNvPr id="101379" name="Huomautusten paikkamerkki 2"/>
          <p:cNvSpPr>
            <a:spLocks noGrp="1"/>
          </p:cNvSpPr>
          <p:nvPr>
            <p:ph type="body" idx="1"/>
          </p:nvPr>
        </p:nvSpPr>
        <p:spPr>
          <a:noFill/>
        </p:spPr>
        <p:txBody>
          <a:bodyPr/>
          <a:lstStyle/>
          <a:p>
            <a:endParaRPr lang="en-GB" altLang="en-US" smtClean="0">
              <a:latin typeface="Arial" charset="0"/>
              <a:ea typeface="ＭＳ Ｐゴシック" pitchFamily="34" charset="-128"/>
            </a:endParaRPr>
          </a:p>
        </p:txBody>
      </p:sp>
    </p:spTree>
    <p:extLst>
      <p:ext uri="{BB962C8B-B14F-4D97-AF65-F5344CB8AC3E}">
        <p14:creationId xmlns:p14="http://schemas.microsoft.com/office/powerpoint/2010/main" val="3807819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09416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11763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6202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5503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1570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8680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GB" dirty="0"/>
          </a:p>
        </p:txBody>
      </p:sp>
    </p:spTree>
    <p:extLst>
      <p:ext uri="{BB962C8B-B14F-4D97-AF65-F5344CB8AC3E}">
        <p14:creationId xmlns:p14="http://schemas.microsoft.com/office/powerpoint/2010/main" val="324217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GB" sz="1200" baseline="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80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7302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4152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f_presentation">
    <p:spTree>
      <p:nvGrpSpPr>
        <p:cNvPr id="1" name=""/>
        <p:cNvGrpSpPr/>
        <p:nvPr/>
      </p:nvGrpSpPr>
      <p:grpSpPr>
        <a:xfrm>
          <a:off x="0" y="0"/>
          <a:ext cx="0" cy="0"/>
          <a:chOff x="0" y="0"/>
          <a:chExt cx="0" cy="0"/>
        </a:xfrm>
      </p:grpSpPr>
      <p:pic>
        <p:nvPicPr>
          <p:cNvPr id="6" name="Picture 4" descr="Etusivu_kuv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114300"/>
            <a:ext cx="9367838" cy="702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hasCustomPrompt="1"/>
          </p:nvPr>
        </p:nvSpPr>
        <p:spPr>
          <a:xfrm>
            <a:off x="540000" y="1800000"/>
            <a:ext cx="4680000" cy="540000"/>
          </a:xfrm>
          <a:prstGeom prst="rect">
            <a:avLst/>
          </a:prstGeom>
        </p:spPr>
        <p:txBody>
          <a:bodyPr/>
          <a:lstStyle>
            <a:lvl1pPr algn="l">
              <a:defRPr sz="2800">
                <a:solidFill>
                  <a:schemeClr val="bg1"/>
                </a:solidFill>
                <a:latin typeface="Verdana" pitchFamily="34" charset="0"/>
              </a:defRPr>
            </a:lvl1pPr>
          </a:lstStyle>
          <a:p>
            <a:r>
              <a:rPr lang="en-GB" noProof="0" dirty="0" smtClean="0"/>
              <a:t>Title of presentation</a:t>
            </a:r>
            <a:endParaRPr lang="en-GB" noProof="0" dirty="0"/>
          </a:p>
        </p:txBody>
      </p:sp>
      <p:sp>
        <p:nvSpPr>
          <p:cNvPr id="21" name="Tekstin paikkamerkki 20"/>
          <p:cNvSpPr>
            <a:spLocks noGrp="1"/>
          </p:cNvSpPr>
          <p:nvPr>
            <p:ph type="body" sz="quarter" idx="10" hasCustomPrompt="1"/>
          </p:nvPr>
        </p:nvSpPr>
        <p:spPr>
          <a:xfrm>
            <a:off x="539552" y="2348880"/>
            <a:ext cx="4680000" cy="432048"/>
          </a:xfrm>
          <a:prstGeom prst="rect">
            <a:avLst/>
          </a:prstGeom>
          <a:noFill/>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000" baseline="0">
                <a:solidFill>
                  <a:srgbClr val="FFCC00"/>
                </a:solidFill>
                <a:latin typeface="+mj-lt"/>
                <a:cs typeface="Aharoni" pitchFamily="2" charset="-79"/>
              </a:defRPr>
            </a:lvl1pPr>
          </a:lstStyle>
          <a:p>
            <a:pPr marL="0" marR="0" indent="0" algn="l" defTabSz="914400" rtl="0" eaLnBrk="1" fontAlgn="base" latinLnBrk="0" hangingPunct="1">
              <a:lnSpc>
                <a:spcPct val="100000"/>
              </a:lnSpc>
              <a:spcBef>
                <a:spcPct val="20000"/>
              </a:spcBef>
              <a:spcAft>
                <a:spcPct val="0"/>
              </a:spcAft>
              <a:buClrTx/>
              <a:buSzTx/>
              <a:buFontTx/>
              <a:buNone/>
              <a:tabLst/>
              <a:defRPr/>
            </a:pPr>
            <a:r>
              <a:rPr lang="en-GB" sz="2000" noProof="0" dirty="0" smtClean="0">
                <a:solidFill>
                  <a:srgbClr val="FFCC00"/>
                </a:solidFill>
                <a:latin typeface="Arial" pitchFamily="34" charset="0"/>
                <a:cs typeface="Arial" pitchFamily="34" charset="0"/>
              </a:rPr>
              <a:t>Event if necessary</a:t>
            </a:r>
          </a:p>
          <a:p>
            <a:pPr marL="0" marR="0" indent="0" algn="l" defTabSz="914400" rtl="0" eaLnBrk="1" fontAlgn="base" latinLnBrk="0" hangingPunct="1">
              <a:lnSpc>
                <a:spcPct val="100000"/>
              </a:lnSpc>
              <a:spcBef>
                <a:spcPct val="20000"/>
              </a:spcBef>
              <a:spcAft>
                <a:spcPct val="0"/>
              </a:spcAft>
              <a:buClrTx/>
              <a:buSzTx/>
              <a:buFontTx/>
              <a:buNone/>
              <a:tabLst/>
              <a:defRPr/>
            </a:pPr>
            <a:endParaRPr lang="en-GB" sz="2000" noProof="0" dirty="0" smtClean="0">
              <a:solidFill>
                <a:srgbClr val="FFCC00"/>
              </a:solidFill>
              <a:latin typeface="Arial" pitchFamily="34" charset="0"/>
              <a:cs typeface="Arial" pitchFamily="34" charset="0"/>
            </a:endParaRPr>
          </a:p>
        </p:txBody>
      </p:sp>
      <p:sp>
        <p:nvSpPr>
          <p:cNvPr id="25" name="Tekstin paikkamerkki 24"/>
          <p:cNvSpPr>
            <a:spLocks noGrp="1"/>
          </p:cNvSpPr>
          <p:nvPr>
            <p:ph type="body" sz="quarter" idx="12" hasCustomPrompt="1"/>
          </p:nvPr>
        </p:nvSpPr>
        <p:spPr>
          <a:xfrm>
            <a:off x="540000" y="4149080"/>
            <a:ext cx="3527944" cy="1620000"/>
          </a:xfrm>
          <a:prstGeom prst="rect">
            <a:avLst/>
          </a:prstGeom>
          <a:noFill/>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aseline="0">
                <a:solidFill>
                  <a:schemeClr val="bg1"/>
                </a:solidFill>
                <a:latin typeface="+mn-lt"/>
                <a:cs typeface="Arial" pitchFamily="34" charset="0"/>
              </a:defRPr>
            </a:lvl1pPr>
          </a:lstStyle>
          <a:p>
            <a:pPr lvl="0"/>
            <a:r>
              <a:rPr lang="en-GB" noProof="0" dirty="0" smtClean="0"/>
              <a:t>First name Last name</a:t>
            </a:r>
          </a:p>
          <a:p>
            <a:pPr lvl="0"/>
            <a:r>
              <a:rPr lang="en-GB" noProof="0" dirty="0" smtClean="0"/>
              <a:t>Title</a:t>
            </a:r>
          </a:p>
          <a:p>
            <a:pPr lvl="0"/>
            <a:r>
              <a:rPr lang="en-GB" noProof="0" dirty="0" smtClean="0"/>
              <a:t>European Chemicals Agency</a:t>
            </a:r>
          </a:p>
        </p:txBody>
      </p:sp>
      <p:sp>
        <p:nvSpPr>
          <p:cNvPr id="27" name="Tekstin paikkamerkki 26"/>
          <p:cNvSpPr>
            <a:spLocks noGrp="1"/>
          </p:cNvSpPr>
          <p:nvPr>
            <p:ph type="body" sz="quarter" idx="13" hasCustomPrompt="1"/>
          </p:nvPr>
        </p:nvSpPr>
        <p:spPr>
          <a:xfrm>
            <a:off x="540000" y="2780928"/>
            <a:ext cx="4680000" cy="540000"/>
          </a:xfrm>
          <a:prstGeom prst="rect">
            <a:avLst/>
          </a:prstGeom>
        </p:spPr>
        <p:txBody>
          <a:bodyPr/>
          <a:lstStyle>
            <a:lvl1pPr marL="0" indent="0">
              <a:buNone/>
              <a:defRPr sz="1600" baseline="0">
                <a:solidFill>
                  <a:schemeClr val="bg1"/>
                </a:solidFill>
                <a:latin typeface="+mn-lt"/>
                <a:cs typeface="Arial" pitchFamily="34" charset="0"/>
              </a:defRPr>
            </a:lvl1pPr>
          </a:lstStyle>
          <a:p>
            <a:pPr lvl="0"/>
            <a:r>
              <a:rPr lang="en-GB" noProof="0" dirty="0" err="1" smtClean="0"/>
              <a:t>dd</a:t>
            </a:r>
            <a:r>
              <a:rPr lang="en-GB" noProof="0" dirty="0" smtClean="0"/>
              <a:t> Month 2013 </a:t>
            </a:r>
            <a:endParaRPr lang="en-GB" noProof="0" dirty="0"/>
          </a:p>
        </p:txBody>
      </p:sp>
    </p:spTree>
    <p:extLst>
      <p:ext uri="{BB962C8B-B14F-4D97-AF65-F5344CB8AC3E}">
        <p14:creationId xmlns:p14="http://schemas.microsoft.com/office/powerpoint/2010/main" val="16673527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dditional_slide">
    <p:spTree>
      <p:nvGrpSpPr>
        <p:cNvPr id="1" name=""/>
        <p:cNvGrpSpPr/>
        <p:nvPr/>
      </p:nvGrpSpPr>
      <p:grpSpPr>
        <a:xfrm>
          <a:off x="0" y="0"/>
          <a:ext cx="0" cy="0"/>
          <a:chOff x="0" y="0"/>
          <a:chExt cx="0" cy="0"/>
        </a:xfrm>
      </p:grpSpPr>
      <p:pic>
        <p:nvPicPr>
          <p:cNvPr id="6" name="Picture 4" descr="Etusivu_kuv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114300"/>
            <a:ext cx="9367838" cy="702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hasCustomPrompt="1"/>
          </p:nvPr>
        </p:nvSpPr>
        <p:spPr>
          <a:xfrm>
            <a:off x="540000" y="1800000"/>
            <a:ext cx="4680000" cy="540000"/>
          </a:xfrm>
          <a:prstGeom prst="rect">
            <a:avLst/>
          </a:prstGeom>
        </p:spPr>
        <p:txBody>
          <a:bodyPr/>
          <a:lstStyle>
            <a:lvl1pPr algn="l">
              <a:defRPr sz="2800">
                <a:solidFill>
                  <a:schemeClr val="bg1"/>
                </a:solidFill>
                <a:latin typeface="Verdana" pitchFamily="34" charset="0"/>
              </a:defRPr>
            </a:lvl1pPr>
          </a:lstStyle>
          <a:p>
            <a:r>
              <a:rPr lang="en-GB" noProof="0" dirty="0" smtClean="0"/>
              <a:t>Thank you!</a:t>
            </a:r>
            <a:endParaRPr lang="en-GB" noProof="0" dirty="0"/>
          </a:p>
        </p:txBody>
      </p:sp>
      <p:sp>
        <p:nvSpPr>
          <p:cNvPr id="25" name="Tekstin paikkamerkki 24"/>
          <p:cNvSpPr>
            <a:spLocks noGrp="1"/>
          </p:cNvSpPr>
          <p:nvPr>
            <p:ph type="body" sz="quarter" idx="12"/>
          </p:nvPr>
        </p:nvSpPr>
        <p:spPr>
          <a:xfrm>
            <a:off x="540000" y="3140968"/>
            <a:ext cx="4680000" cy="1053016"/>
          </a:xfrm>
          <a:prstGeom prst="rect">
            <a:avLst/>
          </a:prstGeom>
          <a:noFill/>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aseline="0">
                <a:solidFill>
                  <a:schemeClr val="bg1"/>
                </a:solidFill>
                <a:latin typeface="+mn-lt"/>
                <a:cs typeface="Arial" pitchFamily="34" charset="0"/>
              </a:defRPr>
            </a:lvl1pPr>
          </a:lstStyle>
          <a:p>
            <a:pPr lvl="0"/>
            <a:r>
              <a:rPr lang="en-US" noProof="0" smtClean="0"/>
              <a:t>Click to edit Master text styles</a:t>
            </a:r>
          </a:p>
        </p:txBody>
      </p:sp>
      <p:sp>
        <p:nvSpPr>
          <p:cNvPr id="13" name="Tekstin paikkamerkki 12"/>
          <p:cNvSpPr>
            <a:spLocks noGrp="1"/>
          </p:cNvSpPr>
          <p:nvPr>
            <p:ph type="body" sz="quarter" idx="14" hasCustomPrompt="1"/>
          </p:nvPr>
        </p:nvSpPr>
        <p:spPr>
          <a:xfrm>
            <a:off x="539552" y="2492896"/>
            <a:ext cx="4680000" cy="360000"/>
          </a:xfrm>
          <a:prstGeom prst="rect">
            <a:avLst/>
          </a:prstGeom>
        </p:spPr>
        <p:txBody>
          <a:bodyPr/>
          <a:lstStyle>
            <a:lvl1pPr marL="0" indent="0">
              <a:buNone/>
              <a:defRPr sz="2000">
                <a:solidFill>
                  <a:schemeClr val="bg1"/>
                </a:solidFill>
              </a:defRPr>
            </a:lvl1pPr>
          </a:lstStyle>
          <a:p>
            <a:pPr lvl="0"/>
            <a:r>
              <a:rPr lang="en-GB" noProof="0" dirty="0" smtClean="0"/>
              <a:t>name.surname@echa.europa.eu</a:t>
            </a:r>
            <a:endParaRPr lang="en-GB" noProof="0" dirty="0"/>
          </a:p>
        </p:txBody>
      </p:sp>
    </p:spTree>
    <p:extLst>
      <p:ext uri="{BB962C8B-B14F-4D97-AF65-F5344CB8AC3E}">
        <p14:creationId xmlns:p14="http://schemas.microsoft.com/office/powerpoint/2010/main" val="28322840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11" y="1196985"/>
            <a:ext cx="8226425" cy="4676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idx="10"/>
          </p:nvPr>
        </p:nvSpPr>
        <p:spPr>
          <a:xfrm>
            <a:off x="457201" y="6245237"/>
            <a:ext cx="2130426" cy="473074"/>
          </a:xfrm>
          <a:prstGeom prst="rect">
            <a:avLst/>
          </a:prstGeom>
          <a:ln/>
        </p:spPr>
        <p:txBody>
          <a:bodyPr lIns="91261" tIns="45645" rIns="91261" bIns="45645"/>
          <a:lstStyle>
            <a:lvl1pPr>
              <a:defRPr/>
            </a:lvl1pPr>
          </a:lstStyle>
          <a:p>
            <a:pPr>
              <a:defRPr/>
            </a:pPr>
            <a:r>
              <a:rPr lang="en-US" smtClean="0"/>
              <a:t>1 December 2015</a:t>
            </a:r>
            <a:endParaRPr lang="en-US" dirty="0"/>
          </a:p>
        </p:txBody>
      </p:sp>
      <p:sp>
        <p:nvSpPr>
          <p:cNvPr id="5" name="Rectangle 5"/>
          <p:cNvSpPr>
            <a:spLocks noGrp="1" noChangeArrowheads="1"/>
          </p:cNvSpPr>
          <p:nvPr>
            <p:ph type="ftr" idx="11"/>
          </p:nvPr>
        </p:nvSpPr>
        <p:spPr>
          <a:xfrm>
            <a:off x="3124201" y="6245237"/>
            <a:ext cx="2892426" cy="473074"/>
          </a:xfrm>
          <a:prstGeom prst="rect">
            <a:avLst/>
          </a:prstGeom>
          <a:ln/>
        </p:spPr>
        <p:txBody>
          <a:bodyPr lIns="91261" tIns="45645" rIns="91261" bIns="45645"/>
          <a:lstStyle>
            <a:lvl1pPr>
              <a:defRPr/>
            </a:lvl1pPr>
          </a:lstStyle>
          <a:p>
            <a:pPr>
              <a:defRPr/>
            </a:pPr>
            <a:endParaRPr lang="fr-FR" dirty="0"/>
          </a:p>
        </p:txBody>
      </p:sp>
      <p:sp>
        <p:nvSpPr>
          <p:cNvPr id="6" name="Rectangle 6"/>
          <p:cNvSpPr>
            <a:spLocks noGrp="1" noChangeArrowheads="1"/>
          </p:cNvSpPr>
          <p:nvPr>
            <p:ph type="sldNum" idx="12"/>
          </p:nvPr>
        </p:nvSpPr>
        <p:spPr>
          <a:xfrm>
            <a:off x="6553201" y="6245237"/>
            <a:ext cx="2130426" cy="473074"/>
          </a:xfrm>
          <a:prstGeom prst="rect">
            <a:avLst/>
          </a:prstGeom>
          <a:ln/>
        </p:spPr>
        <p:txBody>
          <a:bodyPr lIns="91261" tIns="45645" rIns="91261" bIns="45645"/>
          <a:lstStyle>
            <a:lvl1pPr>
              <a:defRPr/>
            </a:lvl1pPr>
          </a:lstStyle>
          <a:p>
            <a:pPr>
              <a:defRPr/>
            </a:pPr>
            <a:endParaRPr lang="fr-FR" dirty="0"/>
          </a:p>
          <a:p>
            <a:pPr>
              <a:defRPr/>
            </a:pPr>
            <a:fld id="{E637E186-6430-4B9D-A668-FA962716F39A}" type="slidenum">
              <a:rPr lang="fr-FR"/>
              <a:pPr>
                <a:defRPr/>
              </a:pPr>
              <a:t>‹#›</a:t>
            </a:fld>
            <a:endParaRPr lang="fr-FR" dirty="0"/>
          </a:p>
        </p:txBody>
      </p:sp>
      <p:pic>
        <p:nvPicPr>
          <p:cNvPr id="7" name="Picture 12" descr="ECHA_logo_4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656" y="333308"/>
            <a:ext cx="2057043" cy="53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5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6" name="Content Placeholder 2"/>
          <p:cNvSpPr>
            <a:spLocks noGrp="1"/>
          </p:cNvSpPr>
          <p:nvPr>
            <p:ph idx="1"/>
          </p:nvPr>
        </p:nvSpPr>
        <p:spPr>
          <a:xfrm>
            <a:off x="467544" y="1700808"/>
            <a:ext cx="8280920" cy="3456384"/>
          </a:xfrm>
          <a:prstGeom prst="rect">
            <a:avLst/>
          </a:prstGeom>
        </p:spPr>
        <p:txBody>
          <a:bodyPr lIns="0" rIns="0"/>
          <a:lstStyle>
            <a:lvl1pPr marL="285750" indent="-285750">
              <a:buFont typeface="Arial" panose="020B0604020202020204" pitchFamily="34" charset="0"/>
              <a:buChar cha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p:nvPr>
        </p:nvSpPr>
        <p:spPr>
          <a:xfrm>
            <a:off x="467545" y="246510"/>
            <a:ext cx="7056783" cy="458696"/>
          </a:xfrm>
          <a:prstGeom prst="rect">
            <a:avLst/>
          </a:prstGeom>
        </p:spPr>
        <p:txBody>
          <a:bodyPr/>
          <a:lstStyle>
            <a:lvl1pPr>
              <a:defRPr>
                <a:solidFill>
                  <a:srgbClr val="4C4C4C"/>
                </a:solidFill>
              </a:defRPr>
            </a:lvl1pPr>
          </a:lstStyle>
          <a:p>
            <a:r>
              <a:rPr lang="en-US" smtClean="0"/>
              <a:t>Click to edit Master title style</a:t>
            </a:r>
            <a:endParaRPr lang="el-GR"/>
          </a:p>
        </p:txBody>
      </p:sp>
      <p:sp>
        <p:nvSpPr>
          <p:cNvPr id="13" name="Text Placeholder 12"/>
          <p:cNvSpPr>
            <a:spLocks noGrp="1"/>
          </p:cNvSpPr>
          <p:nvPr>
            <p:ph type="body" sz="quarter" idx="10" hasCustomPrompt="1"/>
          </p:nvPr>
        </p:nvSpPr>
        <p:spPr>
          <a:xfrm>
            <a:off x="467544" y="1196851"/>
            <a:ext cx="8281169" cy="431800"/>
          </a:xfrm>
          <a:prstGeom prst="rect">
            <a:avLst/>
          </a:prstGeom>
        </p:spPr>
        <p:txBody>
          <a:bodyPr lIns="0" rIns="0"/>
          <a:lstStyle>
            <a:lvl1pPr marL="0" indent="0">
              <a:buNone/>
              <a:defRPr sz="1800" baseline="0">
                <a:solidFill>
                  <a:srgbClr val="D5420F"/>
                </a:solidFill>
              </a:defRPr>
            </a:lvl1pPr>
          </a:lstStyle>
          <a:p>
            <a:pPr lvl="0"/>
            <a:r>
              <a:rPr lang="en-US" dirty="0" smtClean="0"/>
              <a:t>Click to edit Master subtitle style</a:t>
            </a:r>
            <a:endParaRPr lang="el-GR" dirty="0"/>
          </a:p>
        </p:txBody>
      </p:sp>
      <p:sp>
        <p:nvSpPr>
          <p:cNvPr id="7" name="Slide Number Placeholder 5"/>
          <p:cNvSpPr>
            <a:spLocks noGrp="1"/>
          </p:cNvSpPr>
          <p:nvPr>
            <p:ph type="sldNum" sz="quarter" idx="4"/>
          </p:nvPr>
        </p:nvSpPr>
        <p:spPr>
          <a:xfrm>
            <a:off x="7668344" y="6569968"/>
            <a:ext cx="1080120" cy="315416"/>
          </a:xfrm>
          <a:prstGeom prst="rect">
            <a:avLst/>
          </a:prstGeom>
        </p:spPr>
        <p:txBody>
          <a:bodyPr lIns="0" rIns="0"/>
          <a:lstStyle>
            <a:lvl1pPr algn="r">
              <a:defRPr sz="900">
                <a:solidFill>
                  <a:srgbClr val="B2B2B2"/>
                </a:solidFill>
                <a:latin typeface="+mn-lt"/>
              </a:defRPr>
            </a:lvl1pPr>
          </a:lstStyle>
          <a:p>
            <a:r>
              <a:rPr lang="en-US" smtClean="0">
                <a:solidFill>
                  <a:srgbClr val="E2E2E2"/>
                </a:solidFill>
              </a:rPr>
              <a:t>Page</a:t>
            </a:r>
            <a:r>
              <a:rPr lang="en-US" smtClean="0"/>
              <a:t> </a:t>
            </a:r>
            <a:r>
              <a:rPr lang="en-US" smtClean="0">
                <a:solidFill>
                  <a:srgbClr val="646464"/>
                </a:solidFill>
              </a:rPr>
              <a:t>| </a:t>
            </a:r>
            <a:fld id="{4282E073-EE95-492B-B20A-98EC55218898}" type="slidenum">
              <a:rPr lang="el-GR" smtClean="0">
                <a:solidFill>
                  <a:srgbClr val="E2E2E2"/>
                </a:solidFill>
              </a:rPr>
              <a:pPr/>
              <a:t>‹#›</a:t>
            </a:fld>
            <a:endParaRPr lang="el-GR" dirty="0">
              <a:solidFill>
                <a:srgbClr val="E2E2E2"/>
              </a:solidFill>
            </a:endParaRPr>
          </a:p>
        </p:txBody>
      </p:sp>
    </p:spTree>
    <p:extLst>
      <p:ext uri="{BB962C8B-B14F-4D97-AF65-F5344CB8AC3E}">
        <p14:creationId xmlns:p14="http://schemas.microsoft.com/office/powerpoint/2010/main" val="375743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67545" y="246510"/>
            <a:ext cx="7056783" cy="458696"/>
          </a:xfrm>
          <a:prstGeom prst="rect">
            <a:avLst/>
          </a:prstGeom>
        </p:spPr>
        <p:txBody>
          <a:bodyPr/>
          <a:lstStyle/>
          <a:p>
            <a:r>
              <a:rPr lang="en-US" smtClean="0"/>
              <a:t>Click to edit Master title style</a:t>
            </a:r>
            <a:endParaRPr lang="el-GR"/>
          </a:p>
        </p:txBody>
      </p:sp>
      <p:sp>
        <p:nvSpPr>
          <p:cNvPr id="4" name="Content Placeholder 2"/>
          <p:cNvSpPr>
            <a:spLocks noGrp="1"/>
          </p:cNvSpPr>
          <p:nvPr>
            <p:ph idx="1"/>
          </p:nvPr>
        </p:nvSpPr>
        <p:spPr>
          <a:xfrm>
            <a:off x="467544" y="1700808"/>
            <a:ext cx="3960440" cy="3456384"/>
          </a:xfrm>
          <a:prstGeom prst="rect">
            <a:avLst/>
          </a:prstGeom>
        </p:spPr>
        <p:txBody>
          <a:bodyPr lIns="0" rIns="0"/>
          <a:lstStyle>
            <a:lvl1pPr marL="285750" indent="-285750">
              <a:buFont typeface="Arial" panose="020B0604020202020204" pitchFamily="34" charset="0"/>
              <a:buChar cha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Placeholder 12"/>
          <p:cNvSpPr>
            <a:spLocks noGrp="1"/>
          </p:cNvSpPr>
          <p:nvPr>
            <p:ph type="body" sz="quarter" idx="10" hasCustomPrompt="1"/>
          </p:nvPr>
        </p:nvSpPr>
        <p:spPr>
          <a:xfrm>
            <a:off x="467544" y="1196851"/>
            <a:ext cx="3960559" cy="431800"/>
          </a:xfrm>
          <a:prstGeom prst="rect">
            <a:avLst/>
          </a:prstGeom>
        </p:spPr>
        <p:txBody>
          <a:bodyPr lIns="0" rIns="0"/>
          <a:lstStyle>
            <a:lvl1pPr marL="0" indent="0">
              <a:buNone/>
              <a:defRPr sz="1800" baseline="0">
                <a:solidFill>
                  <a:srgbClr val="D5420F"/>
                </a:solidFill>
              </a:defRPr>
            </a:lvl1pPr>
          </a:lstStyle>
          <a:p>
            <a:pPr lvl="0"/>
            <a:r>
              <a:rPr lang="en-US" dirty="0" smtClean="0"/>
              <a:t>Click to edit Master subtitle style</a:t>
            </a:r>
            <a:endParaRPr lang="el-GR" dirty="0"/>
          </a:p>
        </p:txBody>
      </p:sp>
      <p:sp>
        <p:nvSpPr>
          <p:cNvPr id="6" name="Content Placeholder 2"/>
          <p:cNvSpPr>
            <a:spLocks noGrp="1"/>
          </p:cNvSpPr>
          <p:nvPr>
            <p:ph idx="11"/>
          </p:nvPr>
        </p:nvSpPr>
        <p:spPr>
          <a:xfrm>
            <a:off x="4788024" y="1700709"/>
            <a:ext cx="3960440" cy="3456384"/>
          </a:xfrm>
          <a:prstGeom prst="rect">
            <a:avLst/>
          </a:prstGeom>
        </p:spPr>
        <p:txBody>
          <a:bodyPr lIns="0" rIns="0"/>
          <a:lstStyle>
            <a:lvl1pPr marL="285750" indent="-285750">
              <a:buFont typeface="Arial" panose="020B0604020202020204" pitchFamily="34" charset="0"/>
              <a:buChar cha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Text Placeholder 12"/>
          <p:cNvSpPr>
            <a:spLocks noGrp="1"/>
          </p:cNvSpPr>
          <p:nvPr>
            <p:ph type="body" sz="quarter" idx="12" hasCustomPrompt="1"/>
          </p:nvPr>
        </p:nvSpPr>
        <p:spPr>
          <a:xfrm>
            <a:off x="4788024" y="1196752"/>
            <a:ext cx="3960559" cy="431800"/>
          </a:xfrm>
          <a:prstGeom prst="rect">
            <a:avLst/>
          </a:prstGeom>
        </p:spPr>
        <p:txBody>
          <a:bodyPr lIns="0" rIns="0"/>
          <a:lstStyle>
            <a:lvl1pPr marL="0" indent="0">
              <a:buNone/>
              <a:defRPr sz="1800" baseline="0">
                <a:solidFill>
                  <a:srgbClr val="D5420F"/>
                </a:solidFill>
              </a:defRPr>
            </a:lvl1pPr>
          </a:lstStyle>
          <a:p>
            <a:pPr lvl="0"/>
            <a:r>
              <a:rPr lang="en-US" dirty="0" smtClean="0"/>
              <a:t>Click to edit Master subtitle style</a:t>
            </a:r>
            <a:endParaRPr lang="el-GR" dirty="0"/>
          </a:p>
        </p:txBody>
      </p:sp>
      <p:sp>
        <p:nvSpPr>
          <p:cNvPr id="8" name="Slide Number Placeholder 5"/>
          <p:cNvSpPr>
            <a:spLocks noGrp="1"/>
          </p:cNvSpPr>
          <p:nvPr>
            <p:ph type="sldNum" sz="quarter" idx="4"/>
          </p:nvPr>
        </p:nvSpPr>
        <p:spPr>
          <a:xfrm>
            <a:off x="7668344" y="6569968"/>
            <a:ext cx="1080120" cy="315416"/>
          </a:xfrm>
          <a:prstGeom prst="rect">
            <a:avLst/>
          </a:prstGeom>
        </p:spPr>
        <p:txBody>
          <a:bodyPr lIns="0" rIns="0"/>
          <a:lstStyle>
            <a:lvl1pPr algn="r">
              <a:defRPr sz="900">
                <a:solidFill>
                  <a:srgbClr val="B2B2B2"/>
                </a:solidFill>
                <a:latin typeface="+mn-lt"/>
              </a:defRPr>
            </a:lvl1pPr>
          </a:lstStyle>
          <a:p>
            <a:r>
              <a:rPr lang="en-US" smtClean="0">
                <a:solidFill>
                  <a:srgbClr val="E2E2E2"/>
                </a:solidFill>
              </a:rPr>
              <a:t>Page</a:t>
            </a:r>
            <a:r>
              <a:rPr lang="en-US" smtClean="0"/>
              <a:t> </a:t>
            </a:r>
            <a:r>
              <a:rPr lang="en-US" smtClean="0">
                <a:solidFill>
                  <a:srgbClr val="646464"/>
                </a:solidFill>
              </a:rPr>
              <a:t>| </a:t>
            </a:r>
            <a:fld id="{4282E073-EE95-492B-B20A-98EC55218898}" type="slidenum">
              <a:rPr lang="el-GR" smtClean="0">
                <a:solidFill>
                  <a:srgbClr val="E2E2E2"/>
                </a:solidFill>
              </a:rPr>
              <a:pPr/>
              <a:t>‹#›</a:t>
            </a:fld>
            <a:endParaRPr lang="el-GR" dirty="0">
              <a:solidFill>
                <a:srgbClr val="E2E2E2"/>
              </a:solidFill>
            </a:endParaRPr>
          </a:p>
        </p:txBody>
      </p:sp>
    </p:spTree>
    <p:extLst>
      <p:ext uri="{BB962C8B-B14F-4D97-AF65-F5344CB8AC3E}">
        <p14:creationId xmlns:p14="http://schemas.microsoft.com/office/powerpoint/2010/main" val="150386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2FD34AF-C03F-48B5-A377-358241592D1C}" type="datetimeFigureOut">
              <a:rPr lang="en-GB" smtClean="0"/>
              <a:pPr/>
              <a:t>06/11/2018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DD15C4-41D8-4860-8803-E71B31104C5B}" type="slidenum">
              <a:rPr lang="en-GB" smtClean="0"/>
              <a:pPr/>
              <a:t>‹#›</a:t>
            </a:fld>
            <a:endParaRPr lang="en-GB"/>
          </a:p>
        </p:txBody>
      </p:sp>
    </p:spTree>
    <p:extLst>
      <p:ext uri="{BB962C8B-B14F-4D97-AF65-F5344CB8AC3E}">
        <p14:creationId xmlns:p14="http://schemas.microsoft.com/office/powerpoint/2010/main" val="41062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of_presentation">
    <p:spTree>
      <p:nvGrpSpPr>
        <p:cNvPr id="1" name=""/>
        <p:cNvGrpSpPr/>
        <p:nvPr/>
      </p:nvGrpSpPr>
      <p:grpSpPr>
        <a:xfrm>
          <a:off x="0" y="0"/>
          <a:ext cx="0" cy="0"/>
          <a:chOff x="0" y="0"/>
          <a:chExt cx="0" cy="0"/>
        </a:xfrm>
      </p:grpSpPr>
      <p:pic>
        <p:nvPicPr>
          <p:cNvPr id="6" name="Picture 4" descr="Etusivu_kuv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114300"/>
            <a:ext cx="9367838" cy="702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hasCustomPrompt="1"/>
          </p:nvPr>
        </p:nvSpPr>
        <p:spPr>
          <a:xfrm>
            <a:off x="540000" y="1800000"/>
            <a:ext cx="4680000" cy="540000"/>
          </a:xfrm>
          <a:prstGeom prst="rect">
            <a:avLst/>
          </a:prstGeom>
        </p:spPr>
        <p:txBody>
          <a:bodyPr/>
          <a:lstStyle>
            <a:lvl1pPr algn="l">
              <a:defRPr sz="2800">
                <a:solidFill>
                  <a:schemeClr val="bg1"/>
                </a:solidFill>
                <a:latin typeface="Verdana" pitchFamily="34" charset="0"/>
              </a:defRPr>
            </a:lvl1pPr>
          </a:lstStyle>
          <a:p>
            <a:r>
              <a:rPr lang="en-GB" noProof="0" dirty="0" smtClean="0"/>
              <a:t>Title of presentation</a:t>
            </a:r>
            <a:endParaRPr lang="en-GB" noProof="0" dirty="0"/>
          </a:p>
        </p:txBody>
      </p:sp>
      <p:sp>
        <p:nvSpPr>
          <p:cNvPr id="21" name="Tekstin paikkamerkki 20"/>
          <p:cNvSpPr>
            <a:spLocks noGrp="1"/>
          </p:cNvSpPr>
          <p:nvPr>
            <p:ph type="body" sz="quarter" idx="10" hasCustomPrompt="1"/>
          </p:nvPr>
        </p:nvSpPr>
        <p:spPr>
          <a:xfrm>
            <a:off x="539552" y="2348880"/>
            <a:ext cx="4680000" cy="432048"/>
          </a:xfrm>
          <a:prstGeom prst="rect">
            <a:avLst/>
          </a:prstGeom>
          <a:noFill/>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000" baseline="0">
                <a:solidFill>
                  <a:srgbClr val="FFCC00"/>
                </a:solidFill>
                <a:latin typeface="+mj-lt"/>
                <a:cs typeface="Aharoni" pitchFamily="2" charset="-79"/>
              </a:defRPr>
            </a:lvl1pPr>
          </a:lstStyle>
          <a:p>
            <a:pPr marL="0" marR="0" indent="0" algn="l" defTabSz="914400" rtl="0" eaLnBrk="1" fontAlgn="base" latinLnBrk="0" hangingPunct="1">
              <a:lnSpc>
                <a:spcPct val="100000"/>
              </a:lnSpc>
              <a:spcBef>
                <a:spcPct val="20000"/>
              </a:spcBef>
              <a:spcAft>
                <a:spcPct val="0"/>
              </a:spcAft>
              <a:buClrTx/>
              <a:buSzTx/>
              <a:buFontTx/>
              <a:buNone/>
              <a:tabLst/>
              <a:defRPr/>
            </a:pPr>
            <a:r>
              <a:rPr lang="en-GB" sz="2000" noProof="0" dirty="0" smtClean="0">
                <a:solidFill>
                  <a:srgbClr val="FFCC00"/>
                </a:solidFill>
                <a:latin typeface="Arial" pitchFamily="34" charset="0"/>
                <a:cs typeface="Arial" pitchFamily="34" charset="0"/>
              </a:rPr>
              <a:t>Event if necessary</a:t>
            </a:r>
          </a:p>
          <a:p>
            <a:pPr marL="0" marR="0" indent="0" algn="l" defTabSz="914400" rtl="0" eaLnBrk="1" fontAlgn="base" latinLnBrk="0" hangingPunct="1">
              <a:lnSpc>
                <a:spcPct val="100000"/>
              </a:lnSpc>
              <a:spcBef>
                <a:spcPct val="20000"/>
              </a:spcBef>
              <a:spcAft>
                <a:spcPct val="0"/>
              </a:spcAft>
              <a:buClrTx/>
              <a:buSzTx/>
              <a:buFontTx/>
              <a:buNone/>
              <a:tabLst/>
              <a:defRPr/>
            </a:pPr>
            <a:endParaRPr lang="en-GB" sz="2000" noProof="0" dirty="0" smtClean="0">
              <a:solidFill>
                <a:srgbClr val="FFCC00"/>
              </a:solidFill>
              <a:latin typeface="Arial" pitchFamily="34" charset="0"/>
              <a:cs typeface="Arial" pitchFamily="34" charset="0"/>
            </a:endParaRPr>
          </a:p>
        </p:txBody>
      </p:sp>
      <p:sp>
        <p:nvSpPr>
          <p:cNvPr id="25" name="Tekstin paikkamerkki 24"/>
          <p:cNvSpPr>
            <a:spLocks noGrp="1"/>
          </p:cNvSpPr>
          <p:nvPr>
            <p:ph type="body" sz="quarter" idx="12" hasCustomPrompt="1"/>
          </p:nvPr>
        </p:nvSpPr>
        <p:spPr>
          <a:xfrm>
            <a:off x="540000" y="4149080"/>
            <a:ext cx="3527944" cy="1620000"/>
          </a:xfrm>
          <a:prstGeom prst="rect">
            <a:avLst/>
          </a:prstGeom>
          <a:noFill/>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aseline="0">
                <a:solidFill>
                  <a:schemeClr val="bg1"/>
                </a:solidFill>
                <a:latin typeface="+mn-lt"/>
                <a:cs typeface="Arial" pitchFamily="34" charset="0"/>
              </a:defRPr>
            </a:lvl1pPr>
          </a:lstStyle>
          <a:p>
            <a:pPr lvl="0"/>
            <a:r>
              <a:rPr lang="en-GB" noProof="0" dirty="0" smtClean="0"/>
              <a:t>First name Last name</a:t>
            </a:r>
          </a:p>
          <a:p>
            <a:pPr lvl="0"/>
            <a:r>
              <a:rPr lang="en-GB" noProof="0" dirty="0" smtClean="0"/>
              <a:t>Title</a:t>
            </a:r>
          </a:p>
          <a:p>
            <a:pPr lvl="0"/>
            <a:r>
              <a:rPr lang="en-GB" noProof="0" dirty="0" smtClean="0"/>
              <a:t>European Chemicals Agency</a:t>
            </a:r>
          </a:p>
        </p:txBody>
      </p:sp>
      <p:sp>
        <p:nvSpPr>
          <p:cNvPr id="27" name="Tekstin paikkamerkki 26"/>
          <p:cNvSpPr>
            <a:spLocks noGrp="1"/>
          </p:cNvSpPr>
          <p:nvPr>
            <p:ph type="body" sz="quarter" idx="13" hasCustomPrompt="1"/>
          </p:nvPr>
        </p:nvSpPr>
        <p:spPr>
          <a:xfrm>
            <a:off x="540000" y="2780928"/>
            <a:ext cx="4680000" cy="540000"/>
          </a:xfrm>
          <a:prstGeom prst="rect">
            <a:avLst/>
          </a:prstGeom>
        </p:spPr>
        <p:txBody>
          <a:bodyPr/>
          <a:lstStyle>
            <a:lvl1pPr marL="0" indent="0">
              <a:buNone/>
              <a:defRPr sz="1600" baseline="0">
                <a:solidFill>
                  <a:schemeClr val="bg1"/>
                </a:solidFill>
                <a:latin typeface="+mn-lt"/>
                <a:cs typeface="Arial" pitchFamily="34" charset="0"/>
              </a:defRPr>
            </a:lvl1pPr>
          </a:lstStyle>
          <a:p>
            <a:pPr lvl="0"/>
            <a:r>
              <a:rPr lang="en-GB" noProof="0" dirty="0" err="1" smtClean="0"/>
              <a:t>dd</a:t>
            </a:r>
            <a:r>
              <a:rPr lang="en-GB" noProof="0" dirty="0" smtClean="0"/>
              <a:t> Month 2013 </a:t>
            </a:r>
            <a:endParaRPr lang="en-GB" noProof="0" dirty="0"/>
          </a:p>
        </p:txBody>
      </p:sp>
    </p:spTree>
    <p:extLst>
      <p:ext uri="{BB962C8B-B14F-4D97-AF65-F5344CB8AC3E}">
        <p14:creationId xmlns:p14="http://schemas.microsoft.com/office/powerpoint/2010/main" val="41229716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_starter_1">
    <p:spTree>
      <p:nvGrpSpPr>
        <p:cNvPr id="1" name=""/>
        <p:cNvGrpSpPr/>
        <p:nvPr/>
      </p:nvGrpSpPr>
      <p:grpSpPr>
        <a:xfrm>
          <a:off x="0" y="0"/>
          <a:ext cx="0" cy="0"/>
          <a:chOff x="0" y="0"/>
          <a:chExt cx="0" cy="0"/>
        </a:xfrm>
      </p:grpSpPr>
      <p:pic>
        <p:nvPicPr>
          <p:cNvPr id="6" name="Picture 15" descr="Kuva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in paikkamerkki 8"/>
          <p:cNvSpPr>
            <a:spLocks noGrp="1"/>
          </p:cNvSpPr>
          <p:nvPr>
            <p:ph type="body" sz="quarter" idx="10"/>
          </p:nvPr>
        </p:nvSpPr>
        <p:spPr>
          <a:xfrm>
            <a:off x="540000" y="1260000"/>
            <a:ext cx="8064000" cy="540000"/>
          </a:xfrm>
          <a:prstGeom prst="rect">
            <a:avLst/>
          </a:prstGeom>
        </p:spPr>
        <p:txBody>
          <a:bodyPr/>
          <a:lstStyle>
            <a:lvl1pPr marL="0" indent="0">
              <a:buNone/>
              <a:defRPr sz="2800" b="1" baseline="0">
                <a:solidFill>
                  <a:srgbClr val="0046AD"/>
                </a:solidFill>
                <a:latin typeface="Verdana" pitchFamily="34" charset="0"/>
              </a:defRPr>
            </a:lvl1pPr>
          </a:lstStyle>
          <a:p>
            <a:pPr lvl="0"/>
            <a:r>
              <a:rPr lang="en-US" noProof="0" smtClean="0"/>
              <a:t>Click to edit Master text styles</a:t>
            </a:r>
          </a:p>
        </p:txBody>
      </p:sp>
      <p:sp>
        <p:nvSpPr>
          <p:cNvPr id="11" name="Tekstin paikkamerkki 10"/>
          <p:cNvSpPr>
            <a:spLocks noGrp="1"/>
          </p:cNvSpPr>
          <p:nvPr>
            <p:ph type="body" sz="quarter" idx="11"/>
          </p:nvPr>
        </p:nvSpPr>
        <p:spPr>
          <a:xfrm>
            <a:off x="540000" y="1979999"/>
            <a:ext cx="4320000" cy="540000"/>
          </a:xfrm>
          <a:prstGeom prst="rect">
            <a:avLst/>
          </a:prstGeom>
        </p:spPr>
        <p:txBody>
          <a:bodyPr/>
          <a:lstStyle>
            <a:lvl1pPr marL="0" indent="0">
              <a:buNone/>
              <a:defRPr sz="2000" baseline="0">
                <a:solidFill>
                  <a:schemeClr val="tx1"/>
                </a:solidFill>
                <a:latin typeface="Verdana" pitchFamily="34" charset="0"/>
              </a:defRPr>
            </a:lvl1pPr>
          </a:lstStyle>
          <a:p>
            <a:pPr lvl="0"/>
            <a:r>
              <a:rPr lang="en-US" noProof="0" smtClean="0"/>
              <a:t>Click to edit Master text styles</a:t>
            </a:r>
          </a:p>
        </p:txBody>
      </p:sp>
      <p:sp>
        <p:nvSpPr>
          <p:cNvPr id="15" name="Tekstin paikkamerkki 14"/>
          <p:cNvSpPr>
            <a:spLocks noGrp="1"/>
          </p:cNvSpPr>
          <p:nvPr>
            <p:ph type="body" sz="quarter" idx="12"/>
          </p:nvPr>
        </p:nvSpPr>
        <p:spPr>
          <a:xfrm>
            <a:off x="540000" y="3060000"/>
            <a:ext cx="4320000" cy="3312000"/>
          </a:xfrm>
          <a:prstGeom prst="rect">
            <a:avLst/>
          </a:prstGeom>
        </p:spPr>
        <p:txBody>
          <a:bodyPr/>
          <a:lstStyle>
            <a:lvl1pPr marL="0" indent="0">
              <a:buNone/>
              <a:defRPr sz="1600" baseline="0">
                <a:solidFill>
                  <a:schemeClr val="tx1"/>
                </a:solidFill>
                <a:latin typeface="+mn-lt"/>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33263723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_starter_2">
    <p:spTree>
      <p:nvGrpSpPr>
        <p:cNvPr id="1" name=""/>
        <p:cNvGrpSpPr/>
        <p:nvPr/>
      </p:nvGrpSpPr>
      <p:grpSpPr>
        <a:xfrm>
          <a:off x="0" y="0"/>
          <a:ext cx="0" cy="0"/>
          <a:chOff x="0" y="0"/>
          <a:chExt cx="0" cy="0"/>
        </a:xfrm>
      </p:grpSpPr>
      <p:pic>
        <p:nvPicPr>
          <p:cNvPr id="10" name="Picture 6" descr="Kuva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9" name="Tekstin paikkamerkki 8"/>
          <p:cNvSpPr>
            <a:spLocks noGrp="1"/>
          </p:cNvSpPr>
          <p:nvPr>
            <p:ph type="body" sz="quarter" idx="10" hasCustomPrompt="1"/>
          </p:nvPr>
        </p:nvSpPr>
        <p:spPr>
          <a:xfrm>
            <a:off x="540000" y="1260000"/>
            <a:ext cx="8064000" cy="540000"/>
          </a:xfrm>
          <a:prstGeom prst="rect">
            <a:avLst/>
          </a:prstGeom>
        </p:spPr>
        <p:txBody>
          <a:bodyPr/>
          <a:lstStyle>
            <a:lvl1pPr marL="0" indent="0">
              <a:buNone/>
              <a:defRPr sz="2800" b="1" baseline="0">
                <a:solidFill>
                  <a:srgbClr val="D7EFFA"/>
                </a:solidFill>
                <a:latin typeface="Verdana" pitchFamily="34" charset="0"/>
              </a:defRPr>
            </a:lvl1pPr>
          </a:lstStyle>
          <a:p>
            <a:pPr lvl="0"/>
            <a:r>
              <a:rPr lang="en-GB" noProof="0" smtClean="0"/>
              <a:t>New section starter slide</a:t>
            </a:r>
            <a:endParaRPr lang="en-GB" noProof="0"/>
          </a:p>
        </p:txBody>
      </p:sp>
      <p:sp>
        <p:nvSpPr>
          <p:cNvPr id="11" name="Tekstin paikkamerkki 10"/>
          <p:cNvSpPr>
            <a:spLocks noGrp="1"/>
          </p:cNvSpPr>
          <p:nvPr>
            <p:ph type="body" sz="quarter" idx="11" hasCustomPrompt="1"/>
          </p:nvPr>
        </p:nvSpPr>
        <p:spPr>
          <a:xfrm>
            <a:off x="540000" y="1980000"/>
            <a:ext cx="3780000" cy="540000"/>
          </a:xfrm>
          <a:prstGeom prst="rect">
            <a:avLst/>
          </a:prstGeom>
        </p:spPr>
        <p:txBody>
          <a:bodyPr/>
          <a:lstStyle>
            <a:lvl1pPr marL="0" indent="0">
              <a:buNone/>
              <a:defRPr sz="2000" baseline="0">
                <a:solidFill>
                  <a:schemeClr val="bg1"/>
                </a:solidFill>
                <a:latin typeface="Verdana" pitchFamily="34" charset="0"/>
              </a:defRPr>
            </a:lvl1pPr>
          </a:lstStyle>
          <a:p>
            <a:pPr lvl="0"/>
            <a:r>
              <a:rPr lang="en-GB" noProof="0" smtClean="0"/>
              <a:t>Subtitle if necessary</a:t>
            </a:r>
            <a:endParaRPr lang="en-GB" noProof="0"/>
          </a:p>
        </p:txBody>
      </p:sp>
      <p:sp>
        <p:nvSpPr>
          <p:cNvPr id="15" name="Tekstin paikkamerkki 14"/>
          <p:cNvSpPr>
            <a:spLocks noGrp="1"/>
          </p:cNvSpPr>
          <p:nvPr>
            <p:ph type="body" sz="quarter" idx="12" hasCustomPrompt="1"/>
          </p:nvPr>
        </p:nvSpPr>
        <p:spPr>
          <a:xfrm>
            <a:off x="540000" y="3060000"/>
            <a:ext cx="3060000" cy="3312000"/>
          </a:xfrm>
          <a:prstGeom prst="rect">
            <a:avLst/>
          </a:prstGeom>
        </p:spPr>
        <p:txBody>
          <a:bodyPr/>
          <a:lstStyle>
            <a:lvl1pPr marL="0" indent="0">
              <a:buNone/>
              <a:defRPr sz="1600" baseline="0">
                <a:solidFill>
                  <a:schemeClr val="bg1"/>
                </a:solidFill>
                <a:latin typeface="+mn-lt"/>
                <a:cs typeface="Arial" pitchFamily="34" charset="0"/>
              </a:defRPr>
            </a:lvl1pPr>
          </a:lstStyle>
          <a:p>
            <a:pPr lvl="0"/>
            <a:r>
              <a:rPr lang="en-GB" noProof="0" smtClean="0"/>
              <a:t>Additional information</a:t>
            </a:r>
            <a:endParaRPr lang="en-GB" noProof="0"/>
          </a:p>
        </p:txBody>
      </p:sp>
    </p:spTree>
    <p:extLst>
      <p:ext uri="{BB962C8B-B14F-4D97-AF65-F5344CB8AC3E}">
        <p14:creationId xmlns:p14="http://schemas.microsoft.com/office/powerpoint/2010/main" val="482174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_starter_3">
    <p:spTree>
      <p:nvGrpSpPr>
        <p:cNvPr id="1" name=""/>
        <p:cNvGrpSpPr/>
        <p:nvPr/>
      </p:nvGrpSpPr>
      <p:grpSpPr>
        <a:xfrm>
          <a:off x="0" y="0"/>
          <a:ext cx="0" cy="0"/>
          <a:chOff x="0" y="0"/>
          <a:chExt cx="0" cy="0"/>
        </a:xfrm>
      </p:grpSpPr>
      <p:pic>
        <p:nvPicPr>
          <p:cNvPr id="10" name="Picture 4" descr="Kuva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163" y="3571"/>
            <a:ext cx="9174163" cy="6881813"/>
          </a:xfrm>
          <a:prstGeom prst="rect">
            <a:avLst/>
          </a:prstGeom>
          <a:noFill/>
          <a:extLst>
            <a:ext uri="{909E8E84-426E-40DD-AFC4-6F175D3DCCD1}">
              <a14:hiddenFill xmlns:a14="http://schemas.microsoft.com/office/drawing/2010/main">
                <a:solidFill>
                  <a:srgbClr val="FFFFFF"/>
                </a:solidFill>
              </a14:hiddenFill>
            </a:ext>
          </a:extLst>
        </p:spPr>
      </p:pic>
      <p:sp>
        <p:nvSpPr>
          <p:cNvPr id="9" name="Tekstin paikkamerkki 8"/>
          <p:cNvSpPr>
            <a:spLocks noGrp="1"/>
          </p:cNvSpPr>
          <p:nvPr>
            <p:ph type="body" sz="quarter" idx="10" hasCustomPrompt="1"/>
          </p:nvPr>
        </p:nvSpPr>
        <p:spPr>
          <a:xfrm>
            <a:off x="540000" y="1260000"/>
            <a:ext cx="5580000" cy="540000"/>
          </a:xfrm>
          <a:prstGeom prst="rect">
            <a:avLst/>
          </a:prstGeom>
          <a:noFill/>
        </p:spPr>
        <p:txBody>
          <a:bodyPr/>
          <a:lstStyle>
            <a:lvl1pPr marL="0" indent="0">
              <a:buNone/>
              <a:defRPr sz="2800" b="1" baseline="0">
                <a:solidFill>
                  <a:schemeClr val="bg1"/>
                </a:solidFill>
                <a:latin typeface="Verdana" pitchFamily="34" charset="0"/>
              </a:defRPr>
            </a:lvl1pPr>
          </a:lstStyle>
          <a:p>
            <a:pPr lvl="0"/>
            <a:r>
              <a:rPr lang="en-GB" noProof="0" dirty="0" smtClean="0"/>
              <a:t>New section starter slide</a:t>
            </a:r>
            <a:endParaRPr lang="en-GB" noProof="0" dirty="0"/>
          </a:p>
        </p:txBody>
      </p:sp>
      <p:sp>
        <p:nvSpPr>
          <p:cNvPr id="11" name="Tekstin paikkamerkki 10"/>
          <p:cNvSpPr>
            <a:spLocks noGrp="1"/>
          </p:cNvSpPr>
          <p:nvPr>
            <p:ph type="body" sz="quarter" idx="11" hasCustomPrompt="1"/>
          </p:nvPr>
        </p:nvSpPr>
        <p:spPr>
          <a:xfrm>
            <a:off x="540000" y="1979999"/>
            <a:ext cx="5580000" cy="540000"/>
          </a:xfrm>
          <a:prstGeom prst="rect">
            <a:avLst/>
          </a:prstGeom>
        </p:spPr>
        <p:txBody>
          <a:bodyPr/>
          <a:lstStyle>
            <a:lvl1pPr marL="0" indent="0">
              <a:buNone/>
              <a:defRPr sz="2000" baseline="0">
                <a:solidFill>
                  <a:schemeClr val="tx1"/>
                </a:solidFill>
                <a:latin typeface="Verdana" pitchFamily="34" charset="0"/>
              </a:defRPr>
            </a:lvl1pPr>
          </a:lstStyle>
          <a:p>
            <a:pPr lvl="0"/>
            <a:r>
              <a:rPr lang="en-GB" noProof="0" dirty="0" smtClean="0"/>
              <a:t>Subtitle if necessary</a:t>
            </a:r>
            <a:endParaRPr lang="en-GB" noProof="0" dirty="0"/>
          </a:p>
        </p:txBody>
      </p:sp>
      <p:sp>
        <p:nvSpPr>
          <p:cNvPr id="15" name="Tekstin paikkamerkki 14"/>
          <p:cNvSpPr>
            <a:spLocks noGrp="1"/>
          </p:cNvSpPr>
          <p:nvPr>
            <p:ph type="body" sz="quarter" idx="12"/>
          </p:nvPr>
        </p:nvSpPr>
        <p:spPr>
          <a:xfrm>
            <a:off x="540000" y="3060000"/>
            <a:ext cx="3060000" cy="3312000"/>
          </a:xfrm>
          <a:prstGeom prst="rect">
            <a:avLst/>
          </a:prstGeom>
        </p:spPr>
        <p:txBody>
          <a:bodyPr/>
          <a:lstStyle>
            <a:lvl1pPr marL="0" indent="0">
              <a:buNone/>
              <a:defRPr sz="1600" baseline="0">
                <a:solidFill>
                  <a:schemeClr val="tx1"/>
                </a:solidFill>
                <a:latin typeface="+mn-lt"/>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41341284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_slide_1">
    <p:spTree>
      <p:nvGrpSpPr>
        <p:cNvPr id="1" name=""/>
        <p:cNvGrpSpPr/>
        <p:nvPr/>
      </p:nvGrpSpPr>
      <p:grpSpPr>
        <a:xfrm>
          <a:off x="0" y="0"/>
          <a:ext cx="0" cy="0"/>
          <a:chOff x="0" y="0"/>
          <a:chExt cx="0" cy="0"/>
        </a:xfrm>
      </p:grpSpPr>
      <p:sp>
        <p:nvSpPr>
          <p:cNvPr id="6" name="Suorakulmio 5"/>
          <p:cNvSpPr/>
          <p:nvPr userDrawn="1"/>
        </p:nvSpPr>
        <p:spPr bwMode="auto">
          <a:xfrm>
            <a:off x="-91396" y="-27384"/>
            <a:ext cx="9252520" cy="688538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endParaRPr lang="en-GB">
              <a:latin typeface="Verdana" charset="0"/>
              <a:ea typeface="ＭＳ Ｐゴシック" charset="0"/>
              <a:cs typeface="Arial" charset="0"/>
            </a:endParaRPr>
          </a:p>
        </p:txBody>
      </p:sp>
      <p:pic>
        <p:nvPicPr>
          <p:cNvPr id="10" name="Picture 12" descr="ECHA_logo_4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333375"/>
            <a:ext cx="2057400" cy="53975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n paikkamerkki 12"/>
          <p:cNvSpPr>
            <a:spLocks noGrp="1"/>
          </p:cNvSpPr>
          <p:nvPr>
            <p:ph type="body" sz="quarter" idx="11" hasCustomPrompt="1"/>
          </p:nvPr>
        </p:nvSpPr>
        <p:spPr>
          <a:xfrm>
            <a:off x="540000" y="1260000"/>
            <a:ext cx="8064000" cy="540000"/>
          </a:xfrm>
          <a:prstGeom prst="rect">
            <a:avLst/>
          </a:prstGeom>
        </p:spPr>
        <p:txBody>
          <a:bodyPr/>
          <a:lstStyle>
            <a:lvl1pPr marL="0" indent="0">
              <a:buNone/>
              <a:defRPr sz="3000" b="1" baseline="0">
                <a:solidFill>
                  <a:srgbClr val="0046AD"/>
                </a:solidFill>
                <a:latin typeface="Verdana" pitchFamily="34" charset="0"/>
              </a:defRPr>
            </a:lvl1pPr>
          </a:lstStyle>
          <a:p>
            <a:pPr lvl="0"/>
            <a:r>
              <a:rPr lang="en-GB" noProof="0" dirty="0" smtClean="0"/>
              <a:t>Title of sub page/Conclusions</a:t>
            </a:r>
            <a:endParaRPr lang="en-GB" noProof="0" dirty="0"/>
          </a:p>
        </p:txBody>
      </p:sp>
      <p:sp>
        <p:nvSpPr>
          <p:cNvPr id="15" name="Tekstin paikkamerkki 14"/>
          <p:cNvSpPr>
            <a:spLocks noGrp="1"/>
          </p:cNvSpPr>
          <p:nvPr>
            <p:ph type="body" sz="quarter" idx="12" hasCustomPrompt="1"/>
          </p:nvPr>
        </p:nvSpPr>
        <p:spPr>
          <a:xfrm>
            <a:off x="540000" y="2340000"/>
            <a:ext cx="8064000" cy="3960000"/>
          </a:xfrm>
          <a:prstGeom prst="rect">
            <a:avLst/>
          </a:prstGeom>
        </p:spPr>
        <p:txBody>
          <a:bodyPr/>
          <a:lstStyle>
            <a:lvl1pPr>
              <a:defRPr sz="2400">
                <a:solidFill>
                  <a:schemeClr val="tx1"/>
                </a:solidFill>
                <a:latin typeface="+mn-lt"/>
                <a:cs typeface="Arial" pitchFamily="34" charset="0"/>
              </a:defRPr>
            </a:lvl1pPr>
            <a:lvl2pPr marL="742950" indent="-285750">
              <a:buFont typeface="Arial" pitchFamily="34" charset="0"/>
              <a:buChar char="•"/>
              <a:defRPr sz="2000" baseline="0">
                <a:solidFill>
                  <a:schemeClr val="tx1"/>
                </a:solidFill>
                <a:latin typeface="+mn-lt"/>
                <a:cs typeface="Arial" pitchFamily="34" charset="0"/>
              </a:defRPr>
            </a:lvl2pPr>
            <a:lvl3pPr marL="1200150" indent="-285750">
              <a:buFont typeface="Arial" pitchFamily="34" charset="0"/>
              <a:buChar char="•"/>
              <a:defRPr sz="1600">
                <a:solidFill>
                  <a:schemeClr val="tx1"/>
                </a:solidFill>
                <a:latin typeface="+mn-lt"/>
                <a:cs typeface="Arial" pitchFamily="34" charset="0"/>
              </a:defRPr>
            </a:lvl3pPr>
          </a:lstStyle>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2"/>
            <a:endParaRPr lang="en-GB" noProof="0" dirty="0"/>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38" y="6525344"/>
            <a:ext cx="1584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6174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_starter_1">
    <p:spTree>
      <p:nvGrpSpPr>
        <p:cNvPr id="1" name=""/>
        <p:cNvGrpSpPr/>
        <p:nvPr/>
      </p:nvGrpSpPr>
      <p:grpSpPr>
        <a:xfrm>
          <a:off x="0" y="0"/>
          <a:ext cx="0" cy="0"/>
          <a:chOff x="0" y="0"/>
          <a:chExt cx="0" cy="0"/>
        </a:xfrm>
      </p:grpSpPr>
      <p:pic>
        <p:nvPicPr>
          <p:cNvPr id="6" name="Picture 15" descr="Kuva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in paikkamerkki 8"/>
          <p:cNvSpPr>
            <a:spLocks noGrp="1"/>
          </p:cNvSpPr>
          <p:nvPr>
            <p:ph type="body" sz="quarter" idx="10"/>
          </p:nvPr>
        </p:nvSpPr>
        <p:spPr>
          <a:xfrm>
            <a:off x="540000" y="1260000"/>
            <a:ext cx="8064000" cy="540000"/>
          </a:xfrm>
          <a:prstGeom prst="rect">
            <a:avLst/>
          </a:prstGeom>
        </p:spPr>
        <p:txBody>
          <a:bodyPr/>
          <a:lstStyle>
            <a:lvl1pPr marL="0" indent="0">
              <a:buNone/>
              <a:defRPr sz="2800" b="1" baseline="0">
                <a:solidFill>
                  <a:srgbClr val="0046AD"/>
                </a:solidFill>
                <a:latin typeface="Verdana" pitchFamily="34" charset="0"/>
              </a:defRPr>
            </a:lvl1pPr>
          </a:lstStyle>
          <a:p>
            <a:pPr lvl="0"/>
            <a:r>
              <a:rPr lang="en-US" noProof="0" smtClean="0"/>
              <a:t>Click to edit Master text styles</a:t>
            </a:r>
          </a:p>
        </p:txBody>
      </p:sp>
      <p:sp>
        <p:nvSpPr>
          <p:cNvPr id="11" name="Tekstin paikkamerkki 10"/>
          <p:cNvSpPr>
            <a:spLocks noGrp="1"/>
          </p:cNvSpPr>
          <p:nvPr>
            <p:ph type="body" sz="quarter" idx="11"/>
          </p:nvPr>
        </p:nvSpPr>
        <p:spPr>
          <a:xfrm>
            <a:off x="540000" y="1979999"/>
            <a:ext cx="4320000" cy="540000"/>
          </a:xfrm>
          <a:prstGeom prst="rect">
            <a:avLst/>
          </a:prstGeom>
        </p:spPr>
        <p:txBody>
          <a:bodyPr/>
          <a:lstStyle>
            <a:lvl1pPr marL="0" indent="0">
              <a:buNone/>
              <a:defRPr sz="2000" baseline="0">
                <a:solidFill>
                  <a:schemeClr val="tx1"/>
                </a:solidFill>
                <a:latin typeface="Verdana" pitchFamily="34" charset="0"/>
              </a:defRPr>
            </a:lvl1pPr>
          </a:lstStyle>
          <a:p>
            <a:pPr lvl="0"/>
            <a:r>
              <a:rPr lang="en-US" noProof="0" smtClean="0"/>
              <a:t>Click to edit Master text styles</a:t>
            </a:r>
          </a:p>
        </p:txBody>
      </p:sp>
      <p:sp>
        <p:nvSpPr>
          <p:cNvPr id="15" name="Tekstin paikkamerkki 14"/>
          <p:cNvSpPr>
            <a:spLocks noGrp="1"/>
          </p:cNvSpPr>
          <p:nvPr>
            <p:ph type="body" sz="quarter" idx="12"/>
          </p:nvPr>
        </p:nvSpPr>
        <p:spPr>
          <a:xfrm>
            <a:off x="540000" y="3060000"/>
            <a:ext cx="4320000" cy="3312000"/>
          </a:xfrm>
          <a:prstGeom prst="rect">
            <a:avLst/>
          </a:prstGeom>
        </p:spPr>
        <p:txBody>
          <a:bodyPr/>
          <a:lstStyle>
            <a:lvl1pPr marL="0" indent="0">
              <a:buNone/>
              <a:defRPr sz="1600" baseline="0">
                <a:solidFill>
                  <a:schemeClr val="tx1"/>
                </a:solidFill>
                <a:latin typeface="+mn-lt"/>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10245796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_slide_2">
    <p:spTree>
      <p:nvGrpSpPr>
        <p:cNvPr id="1" name=""/>
        <p:cNvGrpSpPr/>
        <p:nvPr/>
      </p:nvGrpSpPr>
      <p:grpSpPr>
        <a:xfrm>
          <a:off x="0" y="0"/>
          <a:ext cx="0" cy="0"/>
          <a:chOff x="0" y="0"/>
          <a:chExt cx="0" cy="0"/>
        </a:xfrm>
      </p:grpSpPr>
      <p:sp>
        <p:nvSpPr>
          <p:cNvPr id="6" name="Suorakulmio 5"/>
          <p:cNvSpPr/>
          <p:nvPr userDrawn="1"/>
        </p:nvSpPr>
        <p:spPr bwMode="auto">
          <a:xfrm>
            <a:off x="-36512" y="0"/>
            <a:ext cx="9252520" cy="6858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endParaRPr lang="en-GB">
              <a:latin typeface="Verdana" charset="0"/>
              <a:ea typeface="ＭＳ Ｐゴシック" charset="0"/>
              <a:cs typeface="Arial" charset="0"/>
            </a:endParaRPr>
          </a:p>
        </p:txBody>
      </p:sp>
      <p:sp>
        <p:nvSpPr>
          <p:cNvPr id="5" name="Rectangle 6"/>
          <p:cNvSpPr>
            <a:spLocks noGrp="1" noChangeArrowheads="1"/>
          </p:cNvSpPr>
          <p:nvPr>
            <p:ph type="sldNum" sz="quarter" idx="4"/>
          </p:nvPr>
        </p:nvSpPr>
        <p:spPr bwMode="auto">
          <a:xfrm>
            <a:off x="7164288"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tx1"/>
                </a:solidFill>
                <a:latin typeface="+mn-lt"/>
              </a:defRPr>
            </a:lvl1pPr>
          </a:lstStyle>
          <a:p>
            <a:fld id="{7B796C47-DF68-4277-A93B-5EBFC252729C}" type="slidenum">
              <a:rPr lang="en-GB" smtClean="0">
                <a:solidFill>
                  <a:prstClr val="black"/>
                </a:solidFill>
              </a:rPr>
              <a:pPr/>
              <a:t>‹#›</a:t>
            </a:fld>
            <a:endParaRPr lang="en-GB" dirty="0">
              <a:solidFill>
                <a:prstClr val="black"/>
              </a:solidFill>
            </a:endParaRPr>
          </a:p>
        </p:txBody>
      </p:sp>
      <p:pic>
        <p:nvPicPr>
          <p:cNvPr id="10" name="Picture 12" descr="ECHA_logo_4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333375"/>
            <a:ext cx="2057400" cy="53975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n paikkamerkki 12"/>
          <p:cNvSpPr>
            <a:spLocks noGrp="1"/>
          </p:cNvSpPr>
          <p:nvPr>
            <p:ph type="body" sz="quarter" idx="11" hasCustomPrompt="1"/>
          </p:nvPr>
        </p:nvSpPr>
        <p:spPr>
          <a:xfrm>
            <a:off x="540000" y="1260000"/>
            <a:ext cx="8064000" cy="540000"/>
          </a:xfrm>
          <a:prstGeom prst="rect">
            <a:avLst/>
          </a:prstGeom>
        </p:spPr>
        <p:txBody>
          <a:bodyPr/>
          <a:lstStyle>
            <a:lvl1pPr marL="0" indent="0">
              <a:buNone/>
              <a:defRPr sz="3000" b="1" baseline="0">
                <a:solidFill>
                  <a:srgbClr val="0046AD"/>
                </a:solidFill>
                <a:latin typeface="Verdana" pitchFamily="34" charset="0"/>
              </a:defRPr>
            </a:lvl1pPr>
          </a:lstStyle>
          <a:p>
            <a:pPr lvl="0"/>
            <a:r>
              <a:rPr lang="en-GB" noProof="0" smtClean="0"/>
              <a:t>Title of sub page/Conclusions</a:t>
            </a:r>
            <a:endParaRPr lang="en-GB" noProof="0"/>
          </a:p>
        </p:txBody>
      </p:sp>
      <p:sp>
        <p:nvSpPr>
          <p:cNvPr id="15" name="Tekstin paikkamerkki 14"/>
          <p:cNvSpPr>
            <a:spLocks noGrp="1"/>
          </p:cNvSpPr>
          <p:nvPr>
            <p:ph type="body" sz="quarter" idx="12" hasCustomPrompt="1"/>
          </p:nvPr>
        </p:nvSpPr>
        <p:spPr>
          <a:xfrm>
            <a:off x="540000" y="2340000"/>
            <a:ext cx="3960000" cy="3960000"/>
          </a:xfrm>
          <a:prstGeom prst="rect">
            <a:avLst/>
          </a:prstGeom>
        </p:spPr>
        <p:txBody>
          <a:bodyPr/>
          <a:lstStyle>
            <a:lvl1pPr>
              <a:defRPr sz="2400">
                <a:solidFill>
                  <a:schemeClr val="tx1"/>
                </a:solidFill>
                <a:latin typeface="+mn-lt"/>
                <a:cs typeface="Arial" pitchFamily="34" charset="0"/>
              </a:defRPr>
            </a:lvl1pPr>
            <a:lvl2pPr marL="742950" indent="-285750">
              <a:buFont typeface="Arial" pitchFamily="34" charset="0"/>
              <a:buChar char="•"/>
              <a:defRPr sz="2000" baseline="0">
                <a:solidFill>
                  <a:schemeClr val="tx1"/>
                </a:solidFill>
                <a:latin typeface="+mn-lt"/>
                <a:cs typeface="Arial" pitchFamily="34" charset="0"/>
              </a:defRPr>
            </a:lvl2pPr>
            <a:lvl3pPr marL="1200150" indent="-285750">
              <a:buFont typeface="Arial" pitchFamily="34" charset="0"/>
              <a:buChar char="•"/>
              <a:defRPr sz="1600">
                <a:solidFill>
                  <a:schemeClr val="tx1"/>
                </a:solidFill>
                <a:latin typeface="+mn-lt"/>
                <a:cs typeface="Arial" pitchFamily="34" charset="0"/>
              </a:defRPr>
            </a:lvl3pPr>
          </a:lstStyle>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2"/>
            <a:endParaRPr lang="en-GB" noProof="0" dirty="0"/>
          </a:p>
        </p:txBody>
      </p:sp>
      <p:sp>
        <p:nvSpPr>
          <p:cNvPr id="7" name="Sisällön paikkamerkki 6"/>
          <p:cNvSpPr>
            <a:spLocks noGrp="1"/>
          </p:cNvSpPr>
          <p:nvPr>
            <p:ph sz="quarter" idx="13" hasCustomPrompt="1"/>
          </p:nvPr>
        </p:nvSpPr>
        <p:spPr>
          <a:xfrm>
            <a:off x="4644000" y="2340000"/>
            <a:ext cx="3960000" cy="3960000"/>
          </a:xfrm>
          <a:prstGeom prst="rect">
            <a:avLst/>
          </a:prstGeom>
        </p:spPr>
        <p:txBody>
          <a:bodyPr/>
          <a:lstStyle>
            <a:lvl1pPr marL="0" indent="0">
              <a:buNone/>
              <a:defRPr sz="1600"/>
            </a:lvl1pPr>
          </a:lstStyle>
          <a:p>
            <a:pPr lvl="0"/>
            <a:r>
              <a:rPr lang="en-GB" noProof="0" dirty="0" smtClean="0"/>
              <a:t>Content</a:t>
            </a:r>
            <a:endParaRPr lang="en-GB" noProof="0" dirty="0"/>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763" y="6525021"/>
            <a:ext cx="1584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3546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_slide_3">
    <p:spTree>
      <p:nvGrpSpPr>
        <p:cNvPr id="1" name=""/>
        <p:cNvGrpSpPr/>
        <p:nvPr/>
      </p:nvGrpSpPr>
      <p:grpSpPr>
        <a:xfrm>
          <a:off x="0" y="0"/>
          <a:ext cx="0" cy="0"/>
          <a:chOff x="0" y="0"/>
          <a:chExt cx="0" cy="0"/>
        </a:xfrm>
      </p:grpSpPr>
      <p:sp>
        <p:nvSpPr>
          <p:cNvPr id="6" name="Suorakulmio 5"/>
          <p:cNvSpPr/>
          <p:nvPr userDrawn="1"/>
        </p:nvSpPr>
        <p:spPr bwMode="auto">
          <a:xfrm>
            <a:off x="0" y="0"/>
            <a:ext cx="9252520" cy="6858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endParaRPr lang="en-GB">
              <a:latin typeface="Verdana" charset="0"/>
              <a:ea typeface="ＭＳ Ｐゴシック" charset="0"/>
              <a:cs typeface="Arial" charset="0"/>
            </a:endParaRPr>
          </a:p>
        </p:txBody>
      </p:sp>
      <p:sp>
        <p:nvSpPr>
          <p:cNvPr id="3" name="Rectangle 4"/>
          <p:cNvSpPr>
            <a:spLocks noGrp="1" noChangeArrowheads="1"/>
          </p:cNvSpPr>
          <p:nvPr>
            <p:ph type="dt" sz="half" idx="2"/>
          </p:nvPr>
        </p:nvSpPr>
        <p:spPr bwMode="auto">
          <a:xfrm>
            <a:off x="539712"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buFontTx/>
              <a:buNone/>
              <a:defRPr sz="1000">
                <a:solidFill>
                  <a:schemeClr val="tx1"/>
                </a:solidFill>
                <a:latin typeface="+mn-lt"/>
              </a:defRPr>
            </a:lvl1pPr>
          </a:lstStyle>
          <a:p>
            <a:endParaRPr lang="en-GB">
              <a:solidFill>
                <a:prstClr val="black"/>
              </a:solidFill>
            </a:endParaRPr>
          </a:p>
        </p:txBody>
      </p:sp>
      <p:sp>
        <p:nvSpPr>
          <p:cNvPr id="5" name="Rectangle 6"/>
          <p:cNvSpPr>
            <a:spLocks noGrp="1" noChangeArrowheads="1"/>
          </p:cNvSpPr>
          <p:nvPr>
            <p:ph type="sldNum" sz="quarter" idx="4"/>
          </p:nvPr>
        </p:nvSpPr>
        <p:spPr bwMode="auto">
          <a:xfrm>
            <a:off x="7164288"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tx1"/>
                </a:solidFill>
                <a:latin typeface="+mn-lt"/>
              </a:defRPr>
            </a:lvl1pPr>
          </a:lstStyle>
          <a:p>
            <a:fld id="{7B796C47-DF68-4277-A93B-5EBFC252729C}" type="slidenum">
              <a:rPr lang="en-GB" smtClean="0">
                <a:solidFill>
                  <a:prstClr val="black"/>
                </a:solidFill>
              </a:rPr>
              <a:pPr/>
              <a:t>‹#›</a:t>
            </a:fld>
            <a:endParaRPr lang="en-GB">
              <a:solidFill>
                <a:prstClr val="black"/>
              </a:solidFill>
            </a:endParaRPr>
          </a:p>
        </p:txBody>
      </p:sp>
      <p:pic>
        <p:nvPicPr>
          <p:cNvPr id="10" name="Picture 12" descr="ECHA_logo_4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333375"/>
            <a:ext cx="2057400" cy="53975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n paikkamerkki 12"/>
          <p:cNvSpPr>
            <a:spLocks noGrp="1"/>
          </p:cNvSpPr>
          <p:nvPr>
            <p:ph type="body" sz="quarter" idx="11" hasCustomPrompt="1"/>
          </p:nvPr>
        </p:nvSpPr>
        <p:spPr>
          <a:xfrm>
            <a:off x="540000" y="1260000"/>
            <a:ext cx="8064000" cy="540000"/>
          </a:xfrm>
          <a:prstGeom prst="rect">
            <a:avLst/>
          </a:prstGeom>
        </p:spPr>
        <p:txBody>
          <a:bodyPr/>
          <a:lstStyle>
            <a:lvl1pPr marL="0" indent="0">
              <a:buNone/>
              <a:defRPr sz="3000" b="1" baseline="0">
                <a:solidFill>
                  <a:srgbClr val="0046AD"/>
                </a:solidFill>
                <a:latin typeface="Verdana" pitchFamily="34" charset="0"/>
              </a:defRPr>
            </a:lvl1pPr>
          </a:lstStyle>
          <a:p>
            <a:pPr lvl="0"/>
            <a:r>
              <a:rPr lang="en-GB" noProof="0" smtClean="0"/>
              <a:t>Title of sub page/Conclusions</a:t>
            </a:r>
            <a:endParaRPr lang="en-GB" noProof="0"/>
          </a:p>
        </p:txBody>
      </p:sp>
      <p:sp>
        <p:nvSpPr>
          <p:cNvPr id="15" name="Tekstin paikkamerkki 14"/>
          <p:cNvSpPr>
            <a:spLocks noGrp="1"/>
          </p:cNvSpPr>
          <p:nvPr>
            <p:ph type="body" sz="quarter" idx="12" hasCustomPrompt="1"/>
          </p:nvPr>
        </p:nvSpPr>
        <p:spPr>
          <a:xfrm>
            <a:off x="540000" y="2340000"/>
            <a:ext cx="8064000" cy="3960000"/>
          </a:xfrm>
          <a:prstGeom prst="rect">
            <a:avLst/>
          </a:prstGeom>
        </p:spPr>
        <p:txBody>
          <a:bodyPr/>
          <a:lstStyle>
            <a:lvl1pPr marL="342900" indent="-342900">
              <a:buFont typeface="Arial" pitchFamily="34" charset="0"/>
              <a:buChar char="•"/>
              <a:defRPr sz="2400">
                <a:solidFill>
                  <a:schemeClr val="tx1"/>
                </a:solidFill>
                <a:latin typeface="+mn-lt"/>
                <a:cs typeface="Arial" pitchFamily="34" charset="0"/>
              </a:defRPr>
            </a:lvl1pPr>
            <a:lvl2pPr marL="742950" indent="-285750">
              <a:buFont typeface="Arial" pitchFamily="34" charset="0"/>
              <a:buChar char="•"/>
              <a:defRPr sz="2000" baseline="0">
                <a:solidFill>
                  <a:schemeClr val="tx1"/>
                </a:solidFill>
                <a:latin typeface="Arial" pitchFamily="34" charset="0"/>
                <a:cs typeface="Arial" pitchFamily="34" charset="0"/>
              </a:defRPr>
            </a:lvl2pPr>
            <a:lvl3pPr marL="1200150" indent="-285750">
              <a:buFont typeface="Arial" pitchFamily="34" charset="0"/>
              <a:buChar char="•"/>
              <a:defRPr sz="1600" baseline="0">
                <a:solidFill>
                  <a:schemeClr val="tx1"/>
                </a:solidFill>
                <a:latin typeface="Arial" pitchFamily="34" charset="0"/>
                <a:cs typeface="Arial" pitchFamily="34" charset="0"/>
              </a:defRPr>
            </a:lvl3pPr>
          </a:lstStyle>
          <a:p>
            <a:pPr lvl="0"/>
            <a:r>
              <a:rPr lang="en-GB" noProof="0" dirty="0" smtClean="0"/>
              <a:t>First Level Style</a:t>
            </a:r>
          </a:p>
          <a:p>
            <a:pPr lvl="0"/>
            <a:r>
              <a:rPr lang="en-GB" noProof="0" dirty="0" smtClean="0"/>
              <a:t>First Level Style</a:t>
            </a:r>
          </a:p>
          <a:p>
            <a:pPr lvl="0"/>
            <a:r>
              <a:rPr lang="en-GB" noProof="0" dirty="0" smtClean="0"/>
              <a:t>First Level Style</a:t>
            </a:r>
          </a:p>
          <a:p>
            <a:pPr lvl="1"/>
            <a:r>
              <a:rPr lang="en-GB" noProof="0" dirty="0" smtClean="0"/>
              <a:t>Second level style</a:t>
            </a:r>
          </a:p>
          <a:p>
            <a:pPr lvl="2"/>
            <a:r>
              <a:rPr lang="en-GB" noProof="0" dirty="0" smtClean="0"/>
              <a:t>Third level style</a:t>
            </a:r>
          </a:p>
        </p:txBody>
      </p:sp>
      <p:pic>
        <p:nvPicPr>
          <p:cNvPr id="409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38" y="6525344"/>
            <a:ext cx="1584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71762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_slide_4">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bwMode="auto">
          <a:xfrm>
            <a:off x="539712"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buFontTx/>
              <a:buNone/>
              <a:defRPr sz="1000">
                <a:solidFill>
                  <a:schemeClr val="tx1"/>
                </a:solidFill>
                <a:latin typeface="+mn-lt"/>
              </a:defRPr>
            </a:lvl1pPr>
          </a:lstStyle>
          <a:p>
            <a:endParaRPr lang="en-GB">
              <a:solidFill>
                <a:prstClr val="black"/>
              </a:solidFill>
            </a:endParaRPr>
          </a:p>
        </p:txBody>
      </p:sp>
      <p:pic>
        <p:nvPicPr>
          <p:cNvPr id="10" name="Picture 12" descr="ECHA_logo_4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333375"/>
            <a:ext cx="2057400" cy="53975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n paikkamerkki 12"/>
          <p:cNvSpPr>
            <a:spLocks noGrp="1"/>
          </p:cNvSpPr>
          <p:nvPr>
            <p:ph type="body" sz="quarter" idx="11" hasCustomPrompt="1"/>
          </p:nvPr>
        </p:nvSpPr>
        <p:spPr>
          <a:xfrm>
            <a:off x="540000" y="1260000"/>
            <a:ext cx="8064000" cy="540000"/>
          </a:xfrm>
          <a:prstGeom prst="rect">
            <a:avLst/>
          </a:prstGeom>
        </p:spPr>
        <p:txBody>
          <a:bodyPr/>
          <a:lstStyle>
            <a:lvl1pPr marL="0" indent="0">
              <a:buNone/>
              <a:defRPr sz="3000" b="1" baseline="0">
                <a:solidFill>
                  <a:srgbClr val="0046AD"/>
                </a:solidFill>
                <a:latin typeface="Verdana" pitchFamily="34" charset="0"/>
              </a:defRPr>
            </a:lvl1pPr>
          </a:lstStyle>
          <a:p>
            <a:pPr lvl="0"/>
            <a:r>
              <a:rPr lang="en-GB" noProof="0" smtClean="0"/>
              <a:t>Title of sub page/Conclusions</a:t>
            </a:r>
            <a:endParaRPr lang="en-GB" noProof="0"/>
          </a:p>
        </p:txBody>
      </p:sp>
      <p:sp>
        <p:nvSpPr>
          <p:cNvPr id="15" name="Tekstin paikkamerkki 14"/>
          <p:cNvSpPr>
            <a:spLocks noGrp="1"/>
          </p:cNvSpPr>
          <p:nvPr>
            <p:ph type="body" sz="quarter" idx="12" hasCustomPrompt="1"/>
          </p:nvPr>
        </p:nvSpPr>
        <p:spPr>
          <a:xfrm>
            <a:off x="504000" y="2340000"/>
            <a:ext cx="3960000" cy="3960000"/>
          </a:xfrm>
          <a:prstGeom prst="rect">
            <a:avLst/>
          </a:prstGeom>
          <a:noFill/>
        </p:spPr>
        <p:txBody>
          <a:bodyPr/>
          <a:lstStyle>
            <a:lvl1pPr marL="342900" indent="-342900">
              <a:buFont typeface="Arial" pitchFamily="34" charset="0"/>
              <a:buChar char="•"/>
              <a:defRPr sz="2400" baseline="0">
                <a:solidFill>
                  <a:schemeClr val="tx1"/>
                </a:solidFill>
                <a:latin typeface="+mn-lt"/>
                <a:cs typeface="Arial" pitchFamily="34" charset="0"/>
              </a:defRPr>
            </a:lvl1pPr>
            <a:lvl2pPr marL="742950" indent="-285750">
              <a:buFont typeface="Arial" pitchFamily="34" charset="0"/>
              <a:buChar char="•"/>
              <a:defRPr sz="2000" baseline="0">
                <a:solidFill>
                  <a:schemeClr val="tx1"/>
                </a:solidFill>
                <a:latin typeface="+mn-lt"/>
                <a:cs typeface="Arial" pitchFamily="34" charset="0"/>
              </a:defRPr>
            </a:lvl2pPr>
            <a:lvl3pPr marL="1200150" indent="-285750">
              <a:buFont typeface="Arial" pitchFamily="34" charset="0"/>
              <a:buChar char="•"/>
              <a:defRPr sz="1600">
                <a:solidFill>
                  <a:schemeClr val="tx1"/>
                </a:solidFill>
                <a:latin typeface="+mn-lt"/>
                <a:cs typeface="Arial" pitchFamily="34" charset="0"/>
              </a:defRPr>
            </a:lvl3pPr>
          </a:lstStyle>
          <a:p>
            <a:pPr lvl="0"/>
            <a:r>
              <a:rPr lang="en-GB" noProof="0" dirty="0" smtClean="0"/>
              <a:t>First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0"/>
            <a:r>
              <a:rPr lang="en-GB" noProof="0" dirty="0" smtClean="0"/>
              <a:t>First Level Style</a:t>
            </a:r>
          </a:p>
          <a:p>
            <a:pPr lvl="0"/>
            <a:r>
              <a:rPr lang="en-GB" noProof="0" dirty="0" smtClean="0"/>
              <a:t>First Level Style</a:t>
            </a:r>
          </a:p>
          <a:p>
            <a:pPr lvl="0"/>
            <a:r>
              <a:rPr lang="en-GB" noProof="0" dirty="0" smtClean="0"/>
              <a:t>First Level Style</a:t>
            </a:r>
          </a:p>
          <a:p>
            <a:pPr lvl="0"/>
            <a:r>
              <a:rPr lang="en-GB" noProof="0" dirty="0" smtClean="0"/>
              <a:t>First Level Style</a:t>
            </a:r>
          </a:p>
        </p:txBody>
      </p:sp>
      <p:sp>
        <p:nvSpPr>
          <p:cNvPr id="7" name="Sisällön paikkamerkki 6"/>
          <p:cNvSpPr>
            <a:spLocks noGrp="1"/>
          </p:cNvSpPr>
          <p:nvPr>
            <p:ph sz="quarter" idx="13" hasCustomPrompt="1"/>
          </p:nvPr>
        </p:nvSpPr>
        <p:spPr>
          <a:xfrm>
            <a:off x="4716016" y="2348880"/>
            <a:ext cx="3960000" cy="3960000"/>
          </a:xfrm>
          <a:prstGeom prst="rect">
            <a:avLst/>
          </a:prstGeom>
        </p:spPr>
        <p:txBody>
          <a:bodyPr/>
          <a:lstStyle>
            <a:lvl1pPr marL="0" indent="0">
              <a:buNone/>
              <a:defRPr sz="1600"/>
            </a:lvl1pPr>
          </a:lstStyle>
          <a:p>
            <a:pPr lvl="0"/>
            <a:r>
              <a:rPr lang="en-GB" noProof="0" dirty="0" smtClean="0"/>
              <a:t>Content</a:t>
            </a:r>
            <a:endParaRPr lang="en-GB" noProof="0" dirty="0"/>
          </a:p>
        </p:txBody>
      </p:sp>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38" y="6525344"/>
            <a:ext cx="1584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05278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slide">
    <p:spTree>
      <p:nvGrpSpPr>
        <p:cNvPr id="1" name=""/>
        <p:cNvGrpSpPr/>
        <p:nvPr/>
      </p:nvGrpSpPr>
      <p:grpSpPr>
        <a:xfrm>
          <a:off x="0" y="0"/>
          <a:ext cx="0" cy="0"/>
          <a:chOff x="0" y="0"/>
          <a:chExt cx="0" cy="0"/>
        </a:xfrm>
      </p:grpSpPr>
      <p:sp>
        <p:nvSpPr>
          <p:cNvPr id="6" name="Suorakulmio 5"/>
          <p:cNvSpPr/>
          <p:nvPr userDrawn="1"/>
        </p:nvSpPr>
        <p:spPr bwMode="auto">
          <a:xfrm>
            <a:off x="0" y="0"/>
            <a:ext cx="9252520" cy="6858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endParaRPr lang="en-GB">
              <a:latin typeface="Verdana" charset="0"/>
              <a:ea typeface="ＭＳ Ｐゴシック" charset="0"/>
              <a:cs typeface="Arial" charset="0"/>
            </a:endParaRPr>
          </a:p>
        </p:txBody>
      </p:sp>
      <p:sp>
        <p:nvSpPr>
          <p:cNvPr id="3" name="Rectangle 4"/>
          <p:cNvSpPr>
            <a:spLocks noGrp="1" noChangeArrowheads="1"/>
          </p:cNvSpPr>
          <p:nvPr>
            <p:ph type="dt" sz="half" idx="2"/>
          </p:nvPr>
        </p:nvSpPr>
        <p:spPr bwMode="auto">
          <a:xfrm>
            <a:off x="539712"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buFontTx/>
              <a:buNone/>
              <a:defRPr sz="1000">
                <a:solidFill>
                  <a:schemeClr val="tx1"/>
                </a:solidFill>
                <a:latin typeface="+mn-lt"/>
              </a:defRPr>
            </a:lvl1pPr>
          </a:lstStyle>
          <a:p>
            <a:endParaRPr lang="en-GB">
              <a:solidFill>
                <a:prstClr val="black"/>
              </a:solidFill>
            </a:endParaRPr>
          </a:p>
        </p:txBody>
      </p:sp>
      <p:pic>
        <p:nvPicPr>
          <p:cNvPr id="10" name="Picture 12" descr="ECHA_logo_4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333375"/>
            <a:ext cx="2057400" cy="53975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in paikkamerkki 10"/>
          <p:cNvSpPr>
            <a:spLocks noGrp="1"/>
          </p:cNvSpPr>
          <p:nvPr>
            <p:ph type="body" sz="quarter" idx="10" hasCustomPrompt="1"/>
          </p:nvPr>
        </p:nvSpPr>
        <p:spPr>
          <a:xfrm>
            <a:off x="540000" y="1260000"/>
            <a:ext cx="8064000" cy="540345"/>
          </a:xfrm>
          <a:prstGeom prst="rect">
            <a:avLst/>
          </a:prstGeom>
        </p:spPr>
        <p:txBody>
          <a:bodyPr/>
          <a:lstStyle>
            <a:lvl1pPr marL="0" indent="0">
              <a:buNone/>
              <a:defRPr sz="3000" b="1" baseline="0">
                <a:solidFill>
                  <a:schemeClr val="tx2"/>
                </a:solidFill>
                <a:latin typeface="Verdana" pitchFamily="34" charset="0"/>
              </a:defRPr>
            </a:lvl1pPr>
          </a:lstStyle>
          <a:p>
            <a:pPr lvl="0"/>
            <a:r>
              <a:rPr lang="en-GB" noProof="0" dirty="0" smtClean="0"/>
              <a:t>Title of sub page/Conclusions</a:t>
            </a:r>
            <a:endParaRPr lang="en-GB" noProof="0" dirty="0"/>
          </a:p>
        </p:txBody>
      </p:sp>
      <p:sp>
        <p:nvSpPr>
          <p:cNvPr id="7" name="Sisällön paikkamerkki 6"/>
          <p:cNvSpPr>
            <a:spLocks noGrp="1"/>
          </p:cNvSpPr>
          <p:nvPr>
            <p:ph sz="quarter" idx="12" hasCustomPrompt="1"/>
          </p:nvPr>
        </p:nvSpPr>
        <p:spPr>
          <a:xfrm>
            <a:off x="900000" y="2340000"/>
            <a:ext cx="7344000" cy="3960000"/>
          </a:xfrm>
          <a:prstGeom prst="rect">
            <a:avLst/>
          </a:prstGeom>
        </p:spPr>
        <p:txBody>
          <a:bodyPr/>
          <a:lstStyle>
            <a:lvl1pPr>
              <a:defRPr sz="1600"/>
            </a:lvl1pPr>
          </a:lstStyle>
          <a:p>
            <a:pPr lvl="0"/>
            <a:r>
              <a:rPr lang="en-GB" noProof="0" dirty="0" smtClean="0"/>
              <a:t>Content</a:t>
            </a:r>
            <a:endParaRPr lang="en-GB" noProof="0" dirty="0"/>
          </a:p>
        </p:txBody>
      </p:sp>
      <p:pic>
        <p:nvPicPr>
          <p:cNvPr id="614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38" y="6525344"/>
            <a:ext cx="15843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5737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dditional_slide">
    <p:spTree>
      <p:nvGrpSpPr>
        <p:cNvPr id="1" name=""/>
        <p:cNvGrpSpPr/>
        <p:nvPr/>
      </p:nvGrpSpPr>
      <p:grpSpPr>
        <a:xfrm>
          <a:off x="0" y="0"/>
          <a:ext cx="0" cy="0"/>
          <a:chOff x="0" y="0"/>
          <a:chExt cx="0" cy="0"/>
        </a:xfrm>
      </p:grpSpPr>
      <p:pic>
        <p:nvPicPr>
          <p:cNvPr id="6" name="Picture 4" descr="Etusivu_kuv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114300"/>
            <a:ext cx="9367838" cy="702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hasCustomPrompt="1"/>
          </p:nvPr>
        </p:nvSpPr>
        <p:spPr>
          <a:xfrm>
            <a:off x="540000" y="1800000"/>
            <a:ext cx="4680000" cy="540000"/>
          </a:xfrm>
          <a:prstGeom prst="rect">
            <a:avLst/>
          </a:prstGeom>
        </p:spPr>
        <p:txBody>
          <a:bodyPr/>
          <a:lstStyle>
            <a:lvl1pPr algn="l">
              <a:defRPr sz="2800">
                <a:solidFill>
                  <a:schemeClr val="bg1"/>
                </a:solidFill>
                <a:latin typeface="Verdana" pitchFamily="34" charset="0"/>
              </a:defRPr>
            </a:lvl1pPr>
          </a:lstStyle>
          <a:p>
            <a:r>
              <a:rPr lang="en-GB" noProof="0" dirty="0" smtClean="0"/>
              <a:t>Thank you!</a:t>
            </a:r>
            <a:endParaRPr lang="en-GB" noProof="0" dirty="0"/>
          </a:p>
        </p:txBody>
      </p:sp>
      <p:sp>
        <p:nvSpPr>
          <p:cNvPr id="25" name="Tekstin paikkamerkki 24"/>
          <p:cNvSpPr>
            <a:spLocks noGrp="1"/>
          </p:cNvSpPr>
          <p:nvPr>
            <p:ph type="body" sz="quarter" idx="12"/>
          </p:nvPr>
        </p:nvSpPr>
        <p:spPr>
          <a:xfrm>
            <a:off x="540000" y="3140968"/>
            <a:ext cx="4680000" cy="1053016"/>
          </a:xfrm>
          <a:prstGeom prst="rect">
            <a:avLst/>
          </a:prstGeom>
          <a:noFill/>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aseline="0">
                <a:solidFill>
                  <a:schemeClr val="bg1"/>
                </a:solidFill>
                <a:latin typeface="+mn-lt"/>
                <a:cs typeface="Arial" pitchFamily="34" charset="0"/>
              </a:defRPr>
            </a:lvl1pPr>
          </a:lstStyle>
          <a:p>
            <a:pPr lvl="0"/>
            <a:r>
              <a:rPr lang="en-US" noProof="0" smtClean="0"/>
              <a:t>Click to edit Master text styles</a:t>
            </a:r>
          </a:p>
        </p:txBody>
      </p:sp>
      <p:sp>
        <p:nvSpPr>
          <p:cNvPr id="13" name="Tekstin paikkamerkki 12"/>
          <p:cNvSpPr>
            <a:spLocks noGrp="1"/>
          </p:cNvSpPr>
          <p:nvPr>
            <p:ph type="body" sz="quarter" idx="14" hasCustomPrompt="1"/>
          </p:nvPr>
        </p:nvSpPr>
        <p:spPr>
          <a:xfrm>
            <a:off x="539552" y="2492896"/>
            <a:ext cx="4680000" cy="360000"/>
          </a:xfrm>
          <a:prstGeom prst="rect">
            <a:avLst/>
          </a:prstGeom>
        </p:spPr>
        <p:txBody>
          <a:bodyPr/>
          <a:lstStyle>
            <a:lvl1pPr marL="0" indent="0">
              <a:buNone/>
              <a:defRPr sz="2000">
                <a:solidFill>
                  <a:schemeClr val="bg1"/>
                </a:solidFill>
              </a:defRPr>
            </a:lvl1pPr>
          </a:lstStyle>
          <a:p>
            <a:pPr lvl="0"/>
            <a:r>
              <a:rPr lang="en-GB" noProof="0" dirty="0" smtClean="0"/>
              <a:t>name.surname@echa.europa.eu</a:t>
            </a:r>
            <a:endParaRPr lang="en-GB" noProof="0" dirty="0"/>
          </a:p>
        </p:txBody>
      </p:sp>
    </p:spTree>
    <p:extLst>
      <p:ext uri="{BB962C8B-B14F-4D97-AF65-F5344CB8AC3E}">
        <p14:creationId xmlns:p14="http://schemas.microsoft.com/office/powerpoint/2010/main" val="13125195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2FD34AF-C03F-48B5-A377-358241592D1C}" type="datetimeFigureOut">
              <a:rPr lang="en-GB" smtClean="0"/>
              <a:pPr/>
              <a:t>06/11/2018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DD15C4-41D8-4860-8803-E71B31104C5B}" type="slidenum">
              <a:rPr lang="en-GB" smtClean="0"/>
              <a:pPr/>
              <a:t>‹#›</a:t>
            </a:fld>
            <a:endParaRPr lang="en-GB"/>
          </a:p>
        </p:txBody>
      </p:sp>
    </p:spTree>
    <p:extLst>
      <p:ext uri="{BB962C8B-B14F-4D97-AF65-F5344CB8AC3E}">
        <p14:creationId xmlns:p14="http://schemas.microsoft.com/office/powerpoint/2010/main" val="2938151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1249CE-B308-46C7-AF68-B81ADDE01D0F}" type="datetimeFigureOut">
              <a:rPr lang="en-GB" smtClean="0">
                <a:solidFill>
                  <a:prstClr val="black">
                    <a:tint val="75000"/>
                  </a:prstClr>
                </a:solidFill>
              </a:rPr>
              <a:pPr/>
              <a:t>06/11/2018</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815CBC-FAC3-482A-99F5-D6D7B681B7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1026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538" y="2017138"/>
            <a:ext cx="4881219" cy="492443"/>
          </a:xfrm>
        </p:spPr>
        <p:txBody>
          <a:bodyPr anchor="b">
            <a:noAutofit/>
          </a:bodyPr>
          <a:lstStyle>
            <a:lvl1pPr algn="l">
              <a:defRPr>
                <a:solidFill>
                  <a:srgbClr val="C9EBFC"/>
                </a:solidFill>
              </a:defRPr>
            </a:lvl1pPr>
          </a:lstStyle>
          <a:p>
            <a:r>
              <a:rPr lang="fi-FI"/>
              <a:t>Click to edit Master title style</a:t>
            </a:r>
            <a:endParaRPr lang="en-US"/>
          </a:p>
        </p:txBody>
      </p:sp>
      <p:sp>
        <p:nvSpPr>
          <p:cNvPr id="7" name="Text Placeholder 6"/>
          <p:cNvSpPr>
            <a:spLocks noGrp="1"/>
          </p:cNvSpPr>
          <p:nvPr>
            <p:ph type="body" sz="quarter" idx="13"/>
          </p:nvPr>
        </p:nvSpPr>
        <p:spPr>
          <a:xfrm>
            <a:off x="611187" y="2533093"/>
            <a:ext cx="4873839" cy="734583"/>
          </a:xfrm>
        </p:spPr>
        <p:txBody>
          <a:bodyPr/>
          <a:lstStyle>
            <a:lvl1pPr marL="0" indent="0" algn="l">
              <a:spcBef>
                <a:spcPts val="0"/>
              </a:spcBef>
              <a:buNone/>
              <a:defRPr sz="1800">
                <a:solidFill>
                  <a:srgbClr val="FFFFFF"/>
                </a:solidFill>
              </a:defRPr>
            </a:lvl1pPr>
            <a:lvl2pPr>
              <a:spcBef>
                <a:spcPts val="0"/>
              </a:spcBef>
              <a:buNone/>
              <a:defRPr sz="1800"/>
            </a:lvl2pPr>
            <a:lvl3pPr>
              <a:spcBef>
                <a:spcPts val="0"/>
              </a:spcBef>
              <a:buNone/>
              <a:defRPr sz="1800"/>
            </a:lvl3pPr>
            <a:lvl4pPr>
              <a:spcBef>
                <a:spcPts val="0"/>
              </a:spcBef>
              <a:buNone/>
              <a:defRPr sz="1800"/>
            </a:lvl4pPr>
            <a:lvl5pPr>
              <a:spcBef>
                <a:spcPts val="0"/>
              </a:spcBef>
              <a:buNone/>
              <a:defRPr sz="1800"/>
            </a:lvl5pPr>
          </a:lstStyle>
          <a:p>
            <a:pPr lvl="0"/>
            <a:r>
              <a:rPr lang="fi-FI"/>
              <a:t>Click to edit Master text styles</a:t>
            </a:r>
          </a:p>
        </p:txBody>
      </p:sp>
      <p:sp>
        <p:nvSpPr>
          <p:cNvPr id="9" name="Text Placeholder 8"/>
          <p:cNvSpPr>
            <a:spLocks noGrp="1"/>
          </p:cNvSpPr>
          <p:nvPr>
            <p:ph type="body" sz="quarter" idx="14"/>
          </p:nvPr>
        </p:nvSpPr>
        <p:spPr>
          <a:xfrm>
            <a:off x="618568" y="3377987"/>
            <a:ext cx="4887054" cy="411417"/>
          </a:xfrm>
        </p:spPr>
        <p:txBody>
          <a:bodyPr/>
          <a:lstStyle>
            <a:lvl1pPr marL="0" indent="0" algn="l">
              <a:buNone/>
              <a:defRPr sz="1800">
                <a:solidFill>
                  <a:schemeClr val="bg1"/>
                </a:solidFill>
                <a:latin typeface="+mn-lt"/>
              </a:defRPr>
            </a:lvl1pPr>
            <a:lvl2pPr algn="l">
              <a:buNone/>
              <a:defRPr sz="1400">
                <a:solidFill>
                  <a:schemeClr val="bg1"/>
                </a:solidFill>
                <a:latin typeface="+mn-lt"/>
              </a:defRPr>
            </a:lvl2pPr>
            <a:lvl3pPr algn="l">
              <a:buNone/>
              <a:defRPr sz="1400">
                <a:solidFill>
                  <a:schemeClr val="bg1"/>
                </a:solidFill>
                <a:latin typeface="+mn-lt"/>
              </a:defRPr>
            </a:lvl3pPr>
            <a:lvl4pPr algn="l">
              <a:buNone/>
              <a:defRPr sz="1400">
                <a:solidFill>
                  <a:schemeClr val="bg1"/>
                </a:solidFill>
                <a:latin typeface="+mn-lt"/>
              </a:defRPr>
            </a:lvl4pPr>
            <a:lvl5pPr algn="l">
              <a:buNone/>
              <a:defRPr sz="1400">
                <a:solidFill>
                  <a:schemeClr val="bg1"/>
                </a:solidFill>
                <a:latin typeface="+mn-lt"/>
              </a:defRPr>
            </a:lvl5pPr>
          </a:lstStyle>
          <a:p>
            <a:pPr lvl="0"/>
            <a:r>
              <a:rPr lang="fi-FI"/>
              <a:t>Click to edit Master text styles</a:t>
            </a:r>
          </a:p>
        </p:txBody>
      </p:sp>
      <p:sp>
        <p:nvSpPr>
          <p:cNvPr id="6" name="Text Placeholder 5"/>
          <p:cNvSpPr>
            <a:spLocks noGrp="1"/>
          </p:cNvSpPr>
          <p:nvPr>
            <p:ph type="body" sz="quarter" idx="15"/>
          </p:nvPr>
        </p:nvSpPr>
        <p:spPr>
          <a:xfrm>
            <a:off x="617494" y="3996083"/>
            <a:ext cx="4888127" cy="1035863"/>
          </a:xfrm>
        </p:spPr>
        <p:txBody>
          <a:bodyPr/>
          <a:lstStyle>
            <a:lvl1pPr marL="0" indent="0">
              <a:buNone/>
              <a:defRPr sz="1400">
                <a:solidFill>
                  <a:srgbClr val="FFFFFF"/>
                </a:solidFill>
              </a:defRPr>
            </a:lvl1pPr>
            <a:lvl2pPr>
              <a:buNone/>
              <a:defRPr sz="1400"/>
            </a:lvl2pPr>
            <a:lvl3pPr>
              <a:buNone/>
              <a:defRPr sz="1400"/>
            </a:lvl3pPr>
            <a:lvl4pPr>
              <a:buNone/>
              <a:defRPr sz="1400"/>
            </a:lvl4pPr>
            <a:lvl5pPr>
              <a:buNone/>
              <a:defRPr sz="1400"/>
            </a:lvl5pPr>
          </a:lstStyle>
          <a:p>
            <a:pPr lvl="0"/>
            <a:r>
              <a:rPr lang="fi-FI"/>
              <a:t>Click to edit Master text styles</a:t>
            </a:r>
          </a:p>
        </p:txBody>
      </p:sp>
    </p:spTree>
    <p:extLst>
      <p:ext uri="{BB962C8B-B14F-4D97-AF65-F5344CB8AC3E}">
        <p14:creationId xmlns:p14="http://schemas.microsoft.com/office/powerpoint/2010/main" val="144450121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0673" y="1121332"/>
            <a:ext cx="8197850" cy="841491"/>
          </a:xfrm>
        </p:spPr>
        <p:txBody>
          <a:bodyPr/>
          <a:lstStyle/>
          <a:p>
            <a:r>
              <a:rPr lang="fi-FI"/>
              <a:t>Click to edit Master title style</a:t>
            </a:r>
            <a:endParaRPr lang="en-US"/>
          </a:p>
        </p:txBody>
      </p:sp>
      <p:sp>
        <p:nvSpPr>
          <p:cNvPr id="8" name="Text Placeholder 7"/>
          <p:cNvSpPr>
            <a:spLocks noGrp="1"/>
          </p:cNvSpPr>
          <p:nvPr>
            <p:ph type="body" sz="quarter" idx="13"/>
          </p:nvPr>
        </p:nvSpPr>
        <p:spPr>
          <a:xfrm>
            <a:off x="603808" y="2049462"/>
            <a:ext cx="8196948" cy="4046537"/>
          </a:xfrm>
        </p:spPr>
        <p:txBody>
          <a:bodyPr/>
          <a:lstStyle/>
          <a:p>
            <a:pPr lvl="0"/>
            <a:r>
              <a:rPr lang="fi-FI"/>
              <a:t>Click to edit Master text styles</a:t>
            </a:r>
          </a:p>
          <a:p>
            <a:pPr lvl="1"/>
            <a:r>
              <a:rPr lang="fi-FI"/>
              <a:t>Second level</a:t>
            </a:r>
          </a:p>
          <a:p>
            <a:pPr lvl="2"/>
            <a:r>
              <a:rPr lang="fi-FI"/>
              <a:t>Third level</a:t>
            </a:r>
          </a:p>
          <a:p>
            <a:pPr lvl="3"/>
            <a:r>
              <a:rPr lang="fi-FI"/>
              <a:t>Fourth level</a:t>
            </a:r>
          </a:p>
        </p:txBody>
      </p:sp>
    </p:spTree>
    <p:extLst>
      <p:ext uri="{BB962C8B-B14F-4D97-AF65-F5344CB8AC3E}">
        <p14:creationId xmlns:p14="http://schemas.microsoft.com/office/powerpoint/2010/main" val="50794451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150" y="1120801"/>
            <a:ext cx="6048634" cy="492443"/>
          </a:xfrm>
        </p:spPr>
        <p:txBody>
          <a:bodyPr anchor="b">
            <a:noAutofit/>
          </a:bodyPr>
          <a:lstStyle>
            <a:lvl1pPr>
              <a:defRPr>
                <a:solidFill>
                  <a:schemeClr val="bg1"/>
                </a:solidFill>
              </a:defRPr>
            </a:lvl1pPr>
          </a:lstStyle>
          <a:p>
            <a:r>
              <a:rPr lang="fi-FI"/>
              <a:t>Click to edit Master title style</a:t>
            </a:r>
            <a:endParaRPr lang="en-US"/>
          </a:p>
        </p:txBody>
      </p:sp>
      <p:sp>
        <p:nvSpPr>
          <p:cNvPr id="3" name="Subtitle 2"/>
          <p:cNvSpPr>
            <a:spLocks noGrp="1"/>
          </p:cNvSpPr>
          <p:nvPr>
            <p:ph type="subTitle" idx="1"/>
          </p:nvPr>
        </p:nvSpPr>
        <p:spPr>
          <a:xfrm>
            <a:off x="623330" y="1620793"/>
            <a:ext cx="4243859" cy="1990125"/>
          </a:xfrm>
        </p:spPr>
        <p:txBody>
          <a:bodyPr/>
          <a:lstStyle>
            <a:lvl1pPr marL="0" indent="0" algn="l">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Click to edit Master subtitle style</a:t>
            </a:r>
            <a:endParaRPr lang="en-US"/>
          </a:p>
        </p:txBody>
      </p:sp>
    </p:spTree>
    <p:extLst>
      <p:ext uri="{BB962C8B-B14F-4D97-AF65-F5344CB8AC3E}">
        <p14:creationId xmlns:p14="http://schemas.microsoft.com/office/powerpoint/2010/main" val="401113217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_starter_2">
    <p:spTree>
      <p:nvGrpSpPr>
        <p:cNvPr id="1" name=""/>
        <p:cNvGrpSpPr/>
        <p:nvPr/>
      </p:nvGrpSpPr>
      <p:grpSpPr>
        <a:xfrm>
          <a:off x="0" y="0"/>
          <a:ext cx="0" cy="0"/>
          <a:chOff x="0" y="0"/>
          <a:chExt cx="0" cy="0"/>
        </a:xfrm>
      </p:grpSpPr>
      <p:pic>
        <p:nvPicPr>
          <p:cNvPr id="10" name="Picture 6" descr="Kuva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9" name="Tekstin paikkamerkki 8"/>
          <p:cNvSpPr>
            <a:spLocks noGrp="1"/>
          </p:cNvSpPr>
          <p:nvPr>
            <p:ph type="body" sz="quarter" idx="10" hasCustomPrompt="1"/>
          </p:nvPr>
        </p:nvSpPr>
        <p:spPr>
          <a:xfrm>
            <a:off x="540000" y="1260000"/>
            <a:ext cx="8064000" cy="540000"/>
          </a:xfrm>
          <a:prstGeom prst="rect">
            <a:avLst/>
          </a:prstGeom>
        </p:spPr>
        <p:txBody>
          <a:bodyPr/>
          <a:lstStyle>
            <a:lvl1pPr marL="0" indent="0">
              <a:buNone/>
              <a:defRPr sz="2800" b="1" baseline="0">
                <a:solidFill>
                  <a:srgbClr val="D7EFFA"/>
                </a:solidFill>
                <a:latin typeface="Verdana" pitchFamily="34" charset="0"/>
              </a:defRPr>
            </a:lvl1pPr>
          </a:lstStyle>
          <a:p>
            <a:pPr lvl="0"/>
            <a:r>
              <a:rPr lang="en-GB" noProof="0" smtClean="0"/>
              <a:t>New section starter slide</a:t>
            </a:r>
            <a:endParaRPr lang="en-GB" noProof="0"/>
          </a:p>
        </p:txBody>
      </p:sp>
      <p:sp>
        <p:nvSpPr>
          <p:cNvPr id="11" name="Tekstin paikkamerkki 10"/>
          <p:cNvSpPr>
            <a:spLocks noGrp="1"/>
          </p:cNvSpPr>
          <p:nvPr>
            <p:ph type="body" sz="quarter" idx="11" hasCustomPrompt="1"/>
          </p:nvPr>
        </p:nvSpPr>
        <p:spPr>
          <a:xfrm>
            <a:off x="540000" y="1980000"/>
            <a:ext cx="3780000" cy="540000"/>
          </a:xfrm>
          <a:prstGeom prst="rect">
            <a:avLst/>
          </a:prstGeom>
        </p:spPr>
        <p:txBody>
          <a:bodyPr/>
          <a:lstStyle>
            <a:lvl1pPr marL="0" indent="0">
              <a:buNone/>
              <a:defRPr sz="2000" baseline="0">
                <a:solidFill>
                  <a:schemeClr val="bg1"/>
                </a:solidFill>
                <a:latin typeface="Verdana" pitchFamily="34" charset="0"/>
              </a:defRPr>
            </a:lvl1pPr>
          </a:lstStyle>
          <a:p>
            <a:pPr lvl="0"/>
            <a:r>
              <a:rPr lang="en-GB" noProof="0" smtClean="0"/>
              <a:t>Subtitle if necessary</a:t>
            </a:r>
            <a:endParaRPr lang="en-GB" noProof="0"/>
          </a:p>
        </p:txBody>
      </p:sp>
      <p:sp>
        <p:nvSpPr>
          <p:cNvPr id="15" name="Tekstin paikkamerkki 14"/>
          <p:cNvSpPr>
            <a:spLocks noGrp="1"/>
          </p:cNvSpPr>
          <p:nvPr>
            <p:ph type="body" sz="quarter" idx="12" hasCustomPrompt="1"/>
          </p:nvPr>
        </p:nvSpPr>
        <p:spPr>
          <a:xfrm>
            <a:off x="540000" y="3060000"/>
            <a:ext cx="3060000" cy="3312000"/>
          </a:xfrm>
          <a:prstGeom prst="rect">
            <a:avLst/>
          </a:prstGeom>
        </p:spPr>
        <p:txBody>
          <a:bodyPr/>
          <a:lstStyle>
            <a:lvl1pPr marL="0" indent="0">
              <a:buNone/>
              <a:defRPr sz="1600" baseline="0">
                <a:solidFill>
                  <a:schemeClr val="bg1"/>
                </a:solidFill>
                <a:latin typeface="+mn-lt"/>
                <a:cs typeface="Arial" pitchFamily="34" charset="0"/>
              </a:defRPr>
            </a:lvl1pPr>
          </a:lstStyle>
          <a:p>
            <a:pPr lvl="0"/>
            <a:r>
              <a:rPr lang="en-GB" noProof="0" smtClean="0"/>
              <a:t>Additional information</a:t>
            </a:r>
            <a:endParaRPr lang="en-GB" noProof="0"/>
          </a:p>
        </p:txBody>
      </p:sp>
    </p:spTree>
    <p:extLst>
      <p:ext uri="{BB962C8B-B14F-4D97-AF65-F5344CB8AC3E}">
        <p14:creationId xmlns:p14="http://schemas.microsoft.com/office/powerpoint/2010/main" val="185009307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673" y="1121333"/>
            <a:ext cx="8197850" cy="488950"/>
          </a:xfrm>
        </p:spPr>
        <p:txBody>
          <a:bodyPr/>
          <a:lstStyle/>
          <a:p>
            <a:r>
              <a:rPr lang="fi-FI"/>
              <a:t>Click to edit Master title style</a:t>
            </a:r>
            <a:endParaRPr lang="en-US"/>
          </a:p>
        </p:txBody>
      </p:sp>
      <p:sp>
        <p:nvSpPr>
          <p:cNvPr id="3" name="Content Placeholder 2"/>
          <p:cNvSpPr>
            <a:spLocks noGrp="1"/>
          </p:cNvSpPr>
          <p:nvPr>
            <p:ph idx="1"/>
          </p:nvPr>
        </p:nvSpPr>
        <p:spPr>
          <a:xfrm>
            <a:off x="615950" y="1621224"/>
            <a:ext cx="5706591" cy="4852344"/>
          </a:xfrm>
        </p:spPr>
        <p:txBody>
          <a:bodyPr/>
          <a:lstStyle>
            <a:lvl1pPr marL="0" indent="0">
              <a:buNone/>
              <a:defRPr sz="1800"/>
            </a:lvl1pPr>
            <a:lvl2pPr>
              <a:buNone/>
              <a:defRPr/>
            </a:lvl2pPr>
            <a:lvl3pPr>
              <a:buNone/>
              <a:defRPr/>
            </a:lvl3pPr>
            <a:lvl4pPr>
              <a:buNone/>
              <a:defRPr/>
            </a:lvl4pPr>
            <a:lvl5pPr>
              <a:buNone/>
              <a:defRPr/>
            </a:lvl5pPr>
          </a:lstStyle>
          <a:p>
            <a:pPr lvl="0"/>
            <a:r>
              <a:rPr lang="fi-FI"/>
              <a:t>Click to edit Master text styles</a:t>
            </a:r>
          </a:p>
        </p:txBody>
      </p:sp>
      <p:sp>
        <p:nvSpPr>
          <p:cNvPr id="4" name="Date Placeholder 3"/>
          <p:cNvSpPr>
            <a:spLocks noGrp="1"/>
          </p:cNvSpPr>
          <p:nvPr>
            <p:ph type="dt" sz="half" idx="10"/>
          </p:nvPr>
        </p:nvSpPr>
        <p:spPr>
          <a:xfrm>
            <a:off x="7092950" y="6577013"/>
            <a:ext cx="1042988" cy="200025"/>
          </a:xfrm>
          <a:prstGeom prst="rect">
            <a:avLst/>
          </a:prstGeom>
        </p:spPr>
        <p:txBody>
          <a:bodyPr/>
          <a:lstStyle>
            <a:lvl1pPr eaLnBrk="1" hangingPunct="1">
              <a:spcBef>
                <a:spcPct val="25000"/>
              </a:spcBef>
              <a:defRPr>
                <a:ea typeface="ＭＳ Ｐゴシック" pitchFamily="-28" charset="-128"/>
              </a:defRPr>
            </a:lvl1pPr>
          </a:lstStyle>
          <a:p>
            <a:pPr>
              <a:buFontTx/>
              <a:buNone/>
              <a:defRPr/>
            </a:pPr>
            <a:fld id="{25201155-2CC5-4092-AF7B-6E96FF923580}" type="datetime1">
              <a:rPr lang="en-US" sz="1400" i="1">
                <a:solidFill>
                  <a:srgbClr val="FFFFFF"/>
                </a:solidFill>
              </a:rPr>
              <a:pPr>
                <a:buFontTx/>
                <a:buNone/>
                <a:defRPr/>
              </a:pPr>
              <a:t>11/6/2018</a:t>
            </a:fld>
            <a:endParaRPr lang="fi-FI" sz="1400" i="1">
              <a:solidFill>
                <a:srgbClr val="FFFFFF"/>
              </a:solidFill>
            </a:endParaRPr>
          </a:p>
        </p:txBody>
      </p:sp>
      <p:sp>
        <p:nvSpPr>
          <p:cNvPr id="5" name="Footer Placeholder 4"/>
          <p:cNvSpPr>
            <a:spLocks noGrp="1"/>
          </p:cNvSpPr>
          <p:nvPr>
            <p:ph type="ftr" sz="quarter" idx="11"/>
          </p:nvPr>
        </p:nvSpPr>
        <p:spPr>
          <a:xfrm>
            <a:off x="2995613" y="6577013"/>
            <a:ext cx="3000375" cy="190500"/>
          </a:xfrm>
          <a:prstGeom prst="rect">
            <a:avLst/>
          </a:prstGeom>
        </p:spPr>
        <p:txBody>
          <a:bodyPr/>
          <a:lstStyle>
            <a:lvl1pPr eaLnBrk="1" hangingPunct="1">
              <a:spcBef>
                <a:spcPct val="25000"/>
              </a:spcBef>
              <a:defRPr>
                <a:ea typeface="ＭＳ Ｐゴシック" pitchFamily="-28" charset="-128"/>
              </a:defRPr>
            </a:lvl1pPr>
          </a:lstStyle>
          <a:p>
            <a:pPr>
              <a:buFontTx/>
              <a:buNone/>
              <a:defRPr/>
            </a:pPr>
            <a:r>
              <a:rPr lang="fi-FI" sz="1400" i="1">
                <a:solidFill>
                  <a:srgbClr val="FFFFFF"/>
                </a:solidFill>
              </a:rPr>
              <a:t>INTERNAL</a:t>
            </a:r>
          </a:p>
        </p:txBody>
      </p:sp>
      <p:sp>
        <p:nvSpPr>
          <p:cNvPr id="6" name="Slide Number Placeholder 5"/>
          <p:cNvSpPr>
            <a:spLocks noGrp="1"/>
          </p:cNvSpPr>
          <p:nvPr>
            <p:ph type="sldNum" sz="quarter" idx="12"/>
          </p:nvPr>
        </p:nvSpPr>
        <p:spPr>
          <a:xfrm>
            <a:off x="8401050" y="6583363"/>
            <a:ext cx="595313" cy="1619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5000"/>
              </a:spcBef>
              <a:defRPr>
                <a:ea typeface="ＭＳ Ｐゴシック" pitchFamily="-28" charset="-128"/>
              </a:defRPr>
            </a:lvl1pPr>
          </a:lstStyle>
          <a:p>
            <a:pPr>
              <a:buFontTx/>
              <a:buNone/>
              <a:defRPr/>
            </a:pPr>
            <a:fld id="{EC888CD7-C4E0-44E0-900A-06C126D7555C}" type="slidenum">
              <a:rPr lang="fi-FI" altLang="en-US" sz="1400" i="1">
                <a:solidFill>
                  <a:srgbClr val="FFFFFF"/>
                </a:solidFill>
              </a:rPr>
              <a:pPr>
                <a:buFontTx/>
                <a:buNone/>
                <a:defRPr/>
              </a:pPr>
              <a:t>‹#›</a:t>
            </a:fld>
            <a:endParaRPr lang="fi-FI" altLang="en-US" sz="1400" i="1">
              <a:solidFill>
                <a:srgbClr val="FFFFFF"/>
              </a:solidFill>
            </a:endParaRPr>
          </a:p>
        </p:txBody>
      </p:sp>
    </p:spTree>
    <p:extLst>
      <p:ext uri="{BB962C8B-B14F-4D97-AF65-F5344CB8AC3E}">
        <p14:creationId xmlns:p14="http://schemas.microsoft.com/office/powerpoint/2010/main" val="240570664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401" y="1113936"/>
            <a:ext cx="7798057" cy="492443"/>
          </a:xfrm>
        </p:spPr>
        <p:txBody>
          <a:bodyPr anchor="b">
            <a:noAutofit/>
          </a:bodyPr>
          <a:lstStyle>
            <a:lvl1pPr algn="l">
              <a:defRPr sz="2400" b="1" cap="none">
                <a:solidFill>
                  <a:srgbClr val="C9EBFC"/>
                </a:solidFill>
              </a:defRPr>
            </a:lvl1pPr>
          </a:lstStyle>
          <a:p>
            <a:endParaRPr lang="en-US"/>
          </a:p>
        </p:txBody>
      </p:sp>
      <p:sp>
        <p:nvSpPr>
          <p:cNvPr id="3" name="Text Placeholder 2"/>
          <p:cNvSpPr>
            <a:spLocks noGrp="1"/>
          </p:cNvSpPr>
          <p:nvPr>
            <p:ph type="body" idx="1"/>
          </p:nvPr>
        </p:nvSpPr>
        <p:spPr>
          <a:xfrm>
            <a:off x="618265" y="1626973"/>
            <a:ext cx="7772400" cy="377568"/>
          </a:xfrm>
        </p:spPr>
        <p:txBody>
          <a:bodyPr/>
          <a:lstStyle>
            <a:lvl1pPr marL="0" indent="0">
              <a:buNone/>
              <a:defRPr sz="1800">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Click to edit Master text styles</a:t>
            </a:r>
          </a:p>
        </p:txBody>
      </p:sp>
    </p:spTree>
    <p:extLst>
      <p:ext uri="{BB962C8B-B14F-4D97-AF65-F5344CB8AC3E}">
        <p14:creationId xmlns:p14="http://schemas.microsoft.com/office/powerpoint/2010/main" val="168611619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0673" y="1121333"/>
            <a:ext cx="8197850" cy="488950"/>
          </a:xfrm>
        </p:spPr>
        <p:txBody>
          <a:bodyPr/>
          <a:lstStyle/>
          <a:p>
            <a:r>
              <a:rPr lang="fi-FI"/>
              <a:t>Click to edit Master title style</a:t>
            </a:r>
            <a:endParaRPr lang="en-US"/>
          </a:p>
        </p:txBody>
      </p:sp>
      <p:sp>
        <p:nvSpPr>
          <p:cNvPr id="7" name="Text Placeholder 6"/>
          <p:cNvSpPr>
            <a:spLocks noGrp="1"/>
          </p:cNvSpPr>
          <p:nvPr>
            <p:ph type="body" sz="quarter" idx="13"/>
          </p:nvPr>
        </p:nvSpPr>
        <p:spPr>
          <a:xfrm>
            <a:off x="610673" y="2045348"/>
            <a:ext cx="8190084" cy="4387030"/>
          </a:xfrm>
        </p:spPr>
        <p:txBody>
          <a:bodyPr/>
          <a:lstStyle>
            <a:lvl1pPr>
              <a:spcBef>
                <a:spcPts val="2200"/>
              </a:spcBef>
              <a:defRPr/>
            </a:lvl1pPr>
            <a:lvl2pPr>
              <a:buNone/>
              <a:defRPr/>
            </a:lvl2pPr>
            <a:lvl3pPr>
              <a:buNone/>
              <a:defRPr/>
            </a:lvl3pPr>
            <a:lvl4pPr>
              <a:buNone/>
              <a:defRPr/>
            </a:lvl4pPr>
            <a:lvl5pPr>
              <a:buNone/>
              <a:defRPr/>
            </a:lvl5pPr>
          </a:lstStyle>
          <a:p>
            <a:pPr lvl="0"/>
            <a:r>
              <a:rPr lang="fi-FI"/>
              <a:t>Click to edit Master text styles</a:t>
            </a:r>
          </a:p>
          <a:p>
            <a:pPr lvl="0"/>
            <a:endParaRPr lang="fi-FI"/>
          </a:p>
          <a:p>
            <a:pPr lvl="0"/>
            <a:endParaRPr lang="en-US"/>
          </a:p>
        </p:txBody>
      </p:sp>
    </p:spTree>
    <p:extLst>
      <p:ext uri="{BB962C8B-B14F-4D97-AF65-F5344CB8AC3E}">
        <p14:creationId xmlns:p14="http://schemas.microsoft.com/office/powerpoint/2010/main" val="52630393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538" y="2020630"/>
            <a:ext cx="8197850" cy="488950"/>
          </a:xfrm>
        </p:spPr>
        <p:txBody>
          <a:bodyPr anchor="b"/>
          <a:lstStyle>
            <a:lvl1pPr algn="l">
              <a:defRPr>
                <a:solidFill>
                  <a:srgbClr val="C9EBFC"/>
                </a:solidFill>
              </a:defRPr>
            </a:lvl1pPr>
          </a:lstStyle>
          <a:p>
            <a:r>
              <a:rPr lang="fi-FI"/>
              <a:t>Click to edit Master title style</a:t>
            </a:r>
            <a:endParaRPr lang="en-US"/>
          </a:p>
        </p:txBody>
      </p:sp>
      <p:sp>
        <p:nvSpPr>
          <p:cNvPr id="7" name="Text Placeholder 6"/>
          <p:cNvSpPr>
            <a:spLocks noGrp="1"/>
          </p:cNvSpPr>
          <p:nvPr>
            <p:ph type="body" sz="quarter" idx="13"/>
          </p:nvPr>
        </p:nvSpPr>
        <p:spPr>
          <a:xfrm>
            <a:off x="611187" y="2539958"/>
            <a:ext cx="4873839" cy="734583"/>
          </a:xfrm>
        </p:spPr>
        <p:txBody>
          <a:bodyPr/>
          <a:lstStyle>
            <a:lvl1pPr marL="0" indent="0" algn="l">
              <a:spcBef>
                <a:spcPts val="0"/>
              </a:spcBef>
              <a:buNone/>
              <a:defRPr sz="1800">
                <a:solidFill>
                  <a:srgbClr val="FFFFFF"/>
                </a:solidFill>
              </a:defRPr>
            </a:lvl1pPr>
            <a:lvl2pPr>
              <a:spcBef>
                <a:spcPts val="0"/>
              </a:spcBef>
              <a:buNone/>
              <a:defRPr sz="1800"/>
            </a:lvl2pPr>
            <a:lvl3pPr>
              <a:spcBef>
                <a:spcPts val="0"/>
              </a:spcBef>
              <a:buNone/>
              <a:defRPr sz="1800"/>
            </a:lvl3pPr>
            <a:lvl4pPr>
              <a:spcBef>
                <a:spcPts val="0"/>
              </a:spcBef>
              <a:buNone/>
              <a:defRPr sz="1800"/>
            </a:lvl4pPr>
            <a:lvl5pPr>
              <a:spcBef>
                <a:spcPts val="0"/>
              </a:spcBef>
              <a:buNone/>
              <a:defRPr sz="1800"/>
            </a:lvl5pPr>
          </a:lstStyle>
          <a:p>
            <a:pPr lvl="0"/>
            <a:r>
              <a:rPr lang="fi-FI"/>
              <a:t>Click to edit Master text styles</a:t>
            </a:r>
          </a:p>
        </p:txBody>
      </p:sp>
      <p:sp>
        <p:nvSpPr>
          <p:cNvPr id="9" name="Text Placeholder 8"/>
          <p:cNvSpPr>
            <a:spLocks noGrp="1"/>
          </p:cNvSpPr>
          <p:nvPr>
            <p:ph type="body" sz="quarter" idx="14"/>
          </p:nvPr>
        </p:nvSpPr>
        <p:spPr>
          <a:xfrm>
            <a:off x="618568" y="3432907"/>
            <a:ext cx="4887054" cy="2457149"/>
          </a:xfrm>
        </p:spPr>
        <p:txBody>
          <a:bodyPr/>
          <a:lstStyle>
            <a:lvl1pPr marL="0" indent="0" algn="l">
              <a:buNone/>
              <a:defRPr sz="1400">
                <a:solidFill>
                  <a:schemeClr val="bg1"/>
                </a:solidFill>
                <a:latin typeface="+mn-lt"/>
              </a:defRPr>
            </a:lvl1pPr>
            <a:lvl2pPr algn="l">
              <a:buNone/>
              <a:defRPr sz="1400">
                <a:solidFill>
                  <a:schemeClr val="bg1"/>
                </a:solidFill>
                <a:latin typeface="+mn-lt"/>
              </a:defRPr>
            </a:lvl2pPr>
            <a:lvl3pPr algn="l">
              <a:buNone/>
              <a:defRPr sz="1400">
                <a:solidFill>
                  <a:schemeClr val="bg1"/>
                </a:solidFill>
                <a:latin typeface="+mn-lt"/>
              </a:defRPr>
            </a:lvl3pPr>
            <a:lvl4pPr algn="l">
              <a:buNone/>
              <a:defRPr sz="1400">
                <a:solidFill>
                  <a:schemeClr val="bg1"/>
                </a:solidFill>
                <a:latin typeface="+mn-lt"/>
              </a:defRPr>
            </a:lvl4pPr>
            <a:lvl5pPr algn="l">
              <a:buNone/>
              <a:defRPr sz="1400">
                <a:solidFill>
                  <a:schemeClr val="bg1"/>
                </a:solidFill>
                <a:latin typeface="+mn-lt"/>
              </a:defRPr>
            </a:lvl5pPr>
          </a:lstStyle>
          <a:p>
            <a:pPr lvl="0"/>
            <a:r>
              <a:rPr lang="fi-FI"/>
              <a:t>Click to edit Master text styles</a:t>
            </a:r>
          </a:p>
        </p:txBody>
      </p:sp>
    </p:spTree>
    <p:extLst>
      <p:ext uri="{BB962C8B-B14F-4D97-AF65-F5344CB8AC3E}">
        <p14:creationId xmlns:p14="http://schemas.microsoft.com/office/powerpoint/2010/main" val="14981757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starter_3">
    <p:spTree>
      <p:nvGrpSpPr>
        <p:cNvPr id="1" name=""/>
        <p:cNvGrpSpPr/>
        <p:nvPr/>
      </p:nvGrpSpPr>
      <p:grpSpPr>
        <a:xfrm>
          <a:off x="0" y="0"/>
          <a:ext cx="0" cy="0"/>
          <a:chOff x="0" y="0"/>
          <a:chExt cx="0" cy="0"/>
        </a:xfrm>
      </p:grpSpPr>
      <p:pic>
        <p:nvPicPr>
          <p:cNvPr id="10" name="Picture 4" descr="Kuva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163" y="3571"/>
            <a:ext cx="9174163" cy="6881813"/>
          </a:xfrm>
          <a:prstGeom prst="rect">
            <a:avLst/>
          </a:prstGeom>
          <a:noFill/>
          <a:extLst>
            <a:ext uri="{909E8E84-426E-40DD-AFC4-6F175D3DCCD1}">
              <a14:hiddenFill xmlns:a14="http://schemas.microsoft.com/office/drawing/2010/main">
                <a:solidFill>
                  <a:srgbClr val="FFFFFF"/>
                </a:solidFill>
              </a14:hiddenFill>
            </a:ext>
          </a:extLst>
        </p:spPr>
      </p:pic>
      <p:sp>
        <p:nvSpPr>
          <p:cNvPr id="9" name="Tekstin paikkamerkki 8"/>
          <p:cNvSpPr>
            <a:spLocks noGrp="1"/>
          </p:cNvSpPr>
          <p:nvPr>
            <p:ph type="body" sz="quarter" idx="10" hasCustomPrompt="1"/>
          </p:nvPr>
        </p:nvSpPr>
        <p:spPr>
          <a:xfrm>
            <a:off x="540000" y="1260000"/>
            <a:ext cx="5580000" cy="540000"/>
          </a:xfrm>
          <a:prstGeom prst="rect">
            <a:avLst/>
          </a:prstGeom>
          <a:noFill/>
        </p:spPr>
        <p:txBody>
          <a:bodyPr/>
          <a:lstStyle>
            <a:lvl1pPr marL="0" indent="0">
              <a:buNone/>
              <a:defRPr sz="2800" b="1" baseline="0">
                <a:solidFill>
                  <a:schemeClr val="bg1"/>
                </a:solidFill>
                <a:latin typeface="Verdana" pitchFamily="34" charset="0"/>
              </a:defRPr>
            </a:lvl1pPr>
          </a:lstStyle>
          <a:p>
            <a:pPr lvl="0"/>
            <a:r>
              <a:rPr lang="en-GB" noProof="0" dirty="0" smtClean="0"/>
              <a:t>New section starter slide</a:t>
            </a:r>
            <a:endParaRPr lang="en-GB" noProof="0" dirty="0"/>
          </a:p>
        </p:txBody>
      </p:sp>
      <p:sp>
        <p:nvSpPr>
          <p:cNvPr id="11" name="Tekstin paikkamerkki 10"/>
          <p:cNvSpPr>
            <a:spLocks noGrp="1"/>
          </p:cNvSpPr>
          <p:nvPr>
            <p:ph type="body" sz="quarter" idx="11" hasCustomPrompt="1"/>
          </p:nvPr>
        </p:nvSpPr>
        <p:spPr>
          <a:xfrm>
            <a:off x="540000" y="1979999"/>
            <a:ext cx="5580000" cy="540000"/>
          </a:xfrm>
          <a:prstGeom prst="rect">
            <a:avLst/>
          </a:prstGeom>
        </p:spPr>
        <p:txBody>
          <a:bodyPr/>
          <a:lstStyle>
            <a:lvl1pPr marL="0" indent="0">
              <a:buNone/>
              <a:defRPr sz="2000" baseline="0">
                <a:solidFill>
                  <a:schemeClr val="tx1"/>
                </a:solidFill>
                <a:latin typeface="Verdana" pitchFamily="34" charset="0"/>
              </a:defRPr>
            </a:lvl1pPr>
          </a:lstStyle>
          <a:p>
            <a:pPr lvl="0"/>
            <a:r>
              <a:rPr lang="en-GB" noProof="0" dirty="0" smtClean="0"/>
              <a:t>Subtitle if necessary</a:t>
            </a:r>
            <a:endParaRPr lang="en-GB" noProof="0" dirty="0"/>
          </a:p>
        </p:txBody>
      </p:sp>
      <p:sp>
        <p:nvSpPr>
          <p:cNvPr id="15" name="Tekstin paikkamerkki 14"/>
          <p:cNvSpPr>
            <a:spLocks noGrp="1"/>
          </p:cNvSpPr>
          <p:nvPr>
            <p:ph type="body" sz="quarter" idx="12"/>
          </p:nvPr>
        </p:nvSpPr>
        <p:spPr>
          <a:xfrm>
            <a:off x="540000" y="3060000"/>
            <a:ext cx="3060000" cy="3312000"/>
          </a:xfrm>
          <a:prstGeom prst="rect">
            <a:avLst/>
          </a:prstGeom>
        </p:spPr>
        <p:txBody>
          <a:bodyPr/>
          <a:lstStyle>
            <a:lvl1pPr marL="0" indent="0">
              <a:buNone/>
              <a:defRPr sz="1600" baseline="0">
                <a:solidFill>
                  <a:schemeClr val="tx1"/>
                </a:solidFill>
                <a:latin typeface="+mn-lt"/>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11333697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1">
    <p:spTree>
      <p:nvGrpSpPr>
        <p:cNvPr id="1" name=""/>
        <p:cNvGrpSpPr/>
        <p:nvPr/>
      </p:nvGrpSpPr>
      <p:grpSpPr>
        <a:xfrm>
          <a:off x="0" y="0"/>
          <a:ext cx="0" cy="0"/>
          <a:chOff x="0" y="0"/>
          <a:chExt cx="0" cy="0"/>
        </a:xfrm>
      </p:grpSpPr>
      <p:sp>
        <p:nvSpPr>
          <p:cNvPr id="6" name="Suorakulmio 5"/>
          <p:cNvSpPr/>
          <p:nvPr userDrawn="1"/>
        </p:nvSpPr>
        <p:spPr bwMode="auto">
          <a:xfrm>
            <a:off x="-91396" y="-27384"/>
            <a:ext cx="9252520" cy="688538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2800" b="0" i="0" u="none" strike="noStrike" cap="none" normalizeH="0" baseline="0" noProof="0">
              <a:ln>
                <a:noFill/>
              </a:ln>
              <a:solidFill>
                <a:srgbClr val="0046AD"/>
              </a:solidFill>
              <a:effectLst/>
              <a:latin typeface="Verdana" charset="0"/>
              <a:ea typeface="ＭＳ Ｐゴシック" charset="0"/>
              <a:cs typeface="Arial" charset="0"/>
            </a:endParaRPr>
          </a:p>
        </p:txBody>
      </p:sp>
      <p:sp>
        <p:nvSpPr>
          <p:cNvPr id="5" name="Rectangle 6"/>
          <p:cNvSpPr>
            <a:spLocks noGrp="1" noChangeArrowheads="1"/>
          </p:cNvSpPr>
          <p:nvPr>
            <p:ph type="sldNum" sz="quarter" idx="4"/>
          </p:nvPr>
        </p:nvSpPr>
        <p:spPr bwMode="auto">
          <a:xfrm>
            <a:off x="7164288"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tx1"/>
                </a:solidFill>
                <a:latin typeface="+mn-lt"/>
              </a:defRPr>
            </a:lvl1pPr>
          </a:lstStyle>
          <a:p>
            <a:fld id="{7B796C47-DF68-4277-A93B-5EBFC252729C}" type="slidenum">
              <a:rPr lang="en-GB" noProof="0" smtClean="0"/>
              <a:pPr/>
              <a:t>‹#›</a:t>
            </a:fld>
            <a:endParaRPr lang="en-GB" noProof="0"/>
          </a:p>
        </p:txBody>
      </p:sp>
      <p:pic>
        <p:nvPicPr>
          <p:cNvPr id="10" name="Picture 12" descr="ECHA_logo_4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333375"/>
            <a:ext cx="2057400" cy="53975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n paikkamerkki 12"/>
          <p:cNvSpPr>
            <a:spLocks noGrp="1"/>
          </p:cNvSpPr>
          <p:nvPr>
            <p:ph type="body" sz="quarter" idx="11" hasCustomPrompt="1"/>
          </p:nvPr>
        </p:nvSpPr>
        <p:spPr>
          <a:xfrm>
            <a:off x="540000" y="1260000"/>
            <a:ext cx="8064000" cy="540000"/>
          </a:xfrm>
          <a:prstGeom prst="rect">
            <a:avLst/>
          </a:prstGeom>
        </p:spPr>
        <p:txBody>
          <a:bodyPr/>
          <a:lstStyle>
            <a:lvl1pPr marL="0" indent="0">
              <a:buNone/>
              <a:defRPr sz="3000" b="1" baseline="0">
                <a:solidFill>
                  <a:srgbClr val="0046AD"/>
                </a:solidFill>
                <a:latin typeface="Verdana" pitchFamily="34" charset="0"/>
              </a:defRPr>
            </a:lvl1pPr>
          </a:lstStyle>
          <a:p>
            <a:pPr lvl="0"/>
            <a:r>
              <a:rPr lang="en-GB" noProof="0" dirty="0" smtClean="0"/>
              <a:t>Title of sub page/Conclusions</a:t>
            </a:r>
            <a:endParaRPr lang="en-GB" noProof="0" dirty="0"/>
          </a:p>
        </p:txBody>
      </p:sp>
      <p:sp>
        <p:nvSpPr>
          <p:cNvPr id="15" name="Tekstin paikkamerkki 14"/>
          <p:cNvSpPr>
            <a:spLocks noGrp="1"/>
          </p:cNvSpPr>
          <p:nvPr>
            <p:ph type="body" sz="quarter" idx="12" hasCustomPrompt="1"/>
          </p:nvPr>
        </p:nvSpPr>
        <p:spPr>
          <a:xfrm>
            <a:off x="540000" y="2340000"/>
            <a:ext cx="8064000" cy="3960000"/>
          </a:xfrm>
          <a:prstGeom prst="rect">
            <a:avLst/>
          </a:prstGeom>
        </p:spPr>
        <p:txBody>
          <a:bodyPr/>
          <a:lstStyle>
            <a:lvl1pPr>
              <a:defRPr sz="2400">
                <a:solidFill>
                  <a:schemeClr val="tx1"/>
                </a:solidFill>
                <a:latin typeface="+mn-lt"/>
                <a:cs typeface="Arial" pitchFamily="34" charset="0"/>
              </a:defRPr>
            </a:lvl1pPr>
            <a:lvl2pPr marL="742950" indent="-285750">
              <a:buFont typeface="Arial" pitchFamily="34" charset="0"/>
              <a:buChar char="•"/>
              <a:defRPr sz="2000" baseline="0">
                <a:solidFill>
                  <a:schemeClr val="tx1"/>
                </a:solidFill>
                <a:latin typeface="+mn-lt"/>
                <a:cs typeface="Arial" pitchFamily="34" charset="0"/>
              </a:defRPr>
            </a:lvl2pPr>
            <a:lvl3pPr marL="1200150" indent="-285750">
              <a:buFont typeface="Arial" pitchFamily="34" charset="0"/>
              <a:buChar char="•"/>
              <a:defRPr sz="1600">
                <a:solidFill>
                  <a:schemeClr val="tx1"/>
                </a:solidFill>
                <a:latin typeface="+mn-lt"/>
                <a:cs typeface="Arial" pitchFamily="34" charset="0"/>
              </a:defRPr>
            </a:lvl3pPr>
          </a:lstStyle>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2"/>
            <a:endParaRPr lang="en-GB" noProof="0" dirty="0"/>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38" y="6525344"/>
            <a:ext cx="1584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0285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2">
    <p:spTree>
      <p:nvGrpSpPr>
        <p:cNvPr id="1" name=""/>
        <p:cNvGrpSpPr/>
        <p:nvPr/>
      </p:nvGrpSpPr>
      <p:grpSpPr>
        <a:xfrm>
          <a:off x="0" y="0"/>
          <a:ext cx="0" cy="0"/>
          <a:chOff x="0" y="0"/>
          <a:chExt cx="0" cy="0"/>
        </a:xfrm>
      </p:grpSpPr>
      <p:sp>
        <p:nvSpPr>
          <p:cNvPr id="6" name="Suorakulmio 5"/>
          <p:cNvSpPr/>
          <p:nvPr userDrawn="1"/>
        </p:nvSpPr>
        <p:spPr bwMode="auto">
          <a:xfrm>
            <a:off x="-36512" y="0"/>
            <a:ext cx="9252520" cy="6858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2800" b="0" i="0" u="none" strike="noStrike" cap="none" normalizeH="0" baseline="0" noProof="0">
              <a:ln>
                <a:noFill/>
              </a:ln>
              <a:solidFill>
                <a:srgbClr val="0046AD"/>
              </a:solidFill>
              <a:effectLst/>
              <a:latin typeface="Verdana" charset="0"/>
              <a:ea typeface="ＭＳ Ｐゴシック" charset="0"/>
              <a:cs typeface="Arial" charset="0"/>
            </a:endParaRPr>
          </a:p>
        </p:txBody>
      </p:sp>
      <p:sp>
        <p:nvSpPr>
          <p:cNvPr id="5" name="Rectangle 6"/>
          <p:cNvSpPr>
            <a:spLocks noGrp="1" noChangeArrowheads="1"/>
          </p:cNvSpPr>
          <p:nvPr>
            <p:ph type="sldNum" sz="quarter" idx="4"/>
          </p:nvPr>
        </p:nvSpPr>
        <p:spPr bwMode="auto">
          <a:xfrm>
            <a:off x="7164288"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tx1"/>
                </a:solidFill>
                <a:latin typeface="+mn-lt"/>
              </a:defRPr>
            </a:lvl1pPr>
          </a:lstStyle>
          <a:p>
            <a:fld id="{7B796C47-DF68-4277-A93B-5EBFC252729C}" type="slidenum">
              <a:rPr lang="en-GB" noProof="0" smtClean="0"/>
              <a:pPr/>
              <a:t>‹#›</a:t>
            </a:fld>
            <a:endParaRPr lang="en-GB" noProof="0" dirty="0"/>
          </a:p>
        </p:txBody>
      </p:sp>
      <p:pic>
        <p:nvPicPr>
          <p:cNvPr id="10" name="Picture 12" descr="ECHA_logo_4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333375"/>
            <a:ext cx="2057400" cy="53975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n paikkamerkki 12"/>
          <p:cNvSpPr>
            <a:spLocks noGrp="1"/>
          </p:cNvSpPr>
          <p:nvPr>
            <p:ph type="body" sz="quarter" idx="11" hasCustomPrompt="1"/>
          </p:nvPr>
        </p:nvSpPr>
        <p:spPr>
          <a:xfrm>
            <a:off x="540000" y="1260000"/>
            <a:ext cx="8064000" cy="540000"/>
          </a:xfrm>
          <a:prstGeom prst="rect">
            <a:avLst/>
          </a:prstGeom>
        </p:spPr>
        <p:txBody>
          <a:bodyPr/>
          <a:lstStyle>
            <a:lvl1pPr marL="0" indent="0">
              <a:buNone/>
              <a:defRPr sz="3000" b="1" baseline="0">
                <a:solidFill>
                  <a:srgbClr val="0046AD"/>
                </a:solidFill>
                <a:latin typeface="Verdana" pitchFamily="34" charset="0"/>
              </a:defRPr>
            </a:lvl1pPr>
          </a:lstStyle>
          <a:p>
            <a:pPr lvl="0"/>
            <a:r>
              <a:rPr lang="en-GB" noProof="0" smtClean="0"/>
              <a:t>Title of sub page/Conclusions</a:t>
            </a:r>
            <a:endParaRPr lang="en-GB" noProof="0"/>
          </a:p>
        </p:txBody>
      </p:sp>
      <p:sp>
        <p:nvSpPr>
          <p:cNvPr id="15" name="Tekstin paikkamerkki 14"/>
          <p:cNvSpPr>
            <a:spLocks noGrp="1"/>
          </p:cNvSpPr>
          <p:nvPr>
            <p:ph type="body" sz="quarter" idx="12" hasCustomPrompt="1"/>
          </p:nvPr>
        </p:nvSpPr>
        <p:spPr>
          <a:xfrm>
            <a:off x="540000" y="2340000"/>
            <a:ext cx="3960000" cy="3960000"/>
          </a:xfrm>
          <a:prstGeom prst="rect">
            <a:avLst/>
          </a:prstGeom>
        </p:spPr>
        <p:txBody>
          <a:bodyPr/>
          <a:lstStyle>
            <a:lvl1pPr>
              <a:defRPr sz="2400">
                <a:solidFill>
                  <a:schemeClr val="tx1"/>
                </a:solidFill>
                <a:latin typeface="+mn-lt"/>
                <a:cs typeface="Arial" pitchFamily="34" charset="0"/>
              </a:defRPr>
            </a:lvl1pPr>
            <a:lvl2pPr marL="742950" indent="-285750">
              <a:buFont typeface="Arial" pitchFamily="34" charset="0"/>
              <a:buChar char="•"/>
              <a:defRPr sz="2000" baseline="0">
                <a:solidFill>
                  <a:schemeClr val="tx1"/>
                </a:solidFill>
                <a:latin typeface="+mn-lt"/>
                <a:cs typeface="Arial" pitchFamily="34" charset="0"/>
              </a:defRPr>
            </a:lvl2pPr>
            <a:lvl3pPr marL="1200150" indent="-285750">
              <a:buFont typeface="Arial" pitchFamily="34" charset="0"/>
              <a:buChar char="•"/>
              <a:defRPr sz="1600">
                <a:solidFill>
                  <a:schemeClr val="tx1"/>
                </a:solidFill>
                <a:latin typeface="+mn-lt"/>
                <a:cs typeface="Arial" pitchFamily="34" charset="0"/>
              </a:defRPr>
            </a:lvl3pPr>
          </a:lstStyle>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2"/>
            <a:endParaRPr lang="en-GB" noProof="0" dirty="0"/>
          </a:p>
        </p:txBody>
      </p:sp>
      <p:sp>
        <p:nvSpPr>
          <p:cNvPr id="7" name="Sisällön paikkamerkki 6"/>
          <p:cNvSpPr>
            <a:spLocks noGrp="1"/>
          </p:cNvSpPr>
          <p:nvPr>
            <p:ph sz="quarter" idx="13" hasCustomPrompt="1"/>
          </p:nvPr>
        </p:nvSpPr>
        <p:spPr>
          <a:xfrm>
            <a:off x="4644000" y="2340000"/>
            <a:ext cx="3960000" cy="3960000"/>
          </a:xfrm>
          <a:prstGeom prst="rect">
            <a:avLst/>
          </a:prstGeom>
        </p:spPr>
        <p:txBody>
          <a:bodyPr/>
          <a:lstStyle>
            <a:lvl1pPr marL="0" indent="0">
              <a:buNone/>
              <a:defRPr sz="1600"/>
            </a:lvl1pPr>
          </a:lstStyle>
          <a:p>
            <a:pPr lvl="0"/>
            <a:r>
              <a:rPr lang="en-GB" noProof="0" dirty="0" smtClean="0"/>
              <a:t>Content</a:t>
            </a:r>
            <a:endParaRPr lang="en-GB" noProof="0" dirty="0"/>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763" y="6525021"/>
            <a:ext cx="1584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126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3">
    <p:spTree>
      <p:nvGrpSpPr>
        <p:cNvPr id="1" name=""/>
        <p:cNvGrpSpPr/>
        <p:nvPr/>
      </p:nvGrpSpPr>
      <p:grpSpPr>
        <a:xfrm>
          <a:off x="0" y="0"/>
          <a:ext cx="0" cy="0"/>
          <a:chOff x="0" y="0"/>
          <a:chExt cx="0" cy="0"/>
        </a:xfrm>
      </p:grpSpPr>
      <p:sp>
        <p:nvSpPr>
          <p:cNvPr id="6" name="Suorakulmio 5"/>
          <p:cNvSpPr/>
          <p:nvPr userDrawn="1"/>
        </p:nvSpPr>
        <p:spPr bwMode="auto">
          <a:xfrm>
            <a:off x="0" y="0"/>
            <a:ext cx="9252520" cy="6858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2800" b="0" i="0" u="none" strike="noStrike" cap="none" normalizeH="0" baseline="0" noProof="0">
              <a:ln>
                <a:noFill/>
              </a:ln>
              <a:solidFill>
                <a:srgbClr val="0046AD"/>
              </a:solidFill>
              <a:effectLst/>
              <a:latin typeface="Verdana" charset="0"/>
              <a:ea typeface="ＭＳ Ｐゴシック" charset="0"/>
              <a:cs typeface="Arial" charset="0"/>
            </a:endParaRPr>
          </a:p>
        </p:txBody>
      </p:sp>
      <p:sp>
        <p:nvSpPr>
          <p:cNvPr id="3" name="Rectangle 4"/>
          <p:cNvSpPr>
            <a:spLocks noGrp="1" noChangeArrowheads="1"/>
          </p:cNvSpPr>
          <p:nvPr>
            <p:ph type="dt" sz="half" idx="2"/>
          </p:nvPr>
        </p:nvSpPr>
        <p:spPr bwMode="auto">
          <a:xfrm>
            <a:off x="539712"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0"/>
              </a:spcBef>
              <a:buFontTx/>
              <a:buNone/>
              <a:defRPr sz="1000">
                <a:solidFill>
                  <a:schemeClr val="tx1"/>
                </a:solidFill>
                <a:latin typeface="+mn-lt"/>
              </a:defRPr>
            </a:lvl1pPr>
          </a:lstStyle>
          <a:p>
            <a:endParaRPr lang="en-GB" noProof="0"/>
          </a:p>
        </p:txBody>
      </p:sp>
      <p:sp>
        <p:nvSpPr>
          <p:cNvPr id="5" name="Rectangle 6"/>
          <p:cNvSpPr>
            <a:spLocks noGrp="1" noChangeArrowheads="1"/>
          </p:cNvSpPr>
          <p:nvPr>
            <p:ph type="sldNum" sz="quarter" idx="4"/>
          </p:nvPr>
        </p:nvSpPr>
        <p:spPr bwMode="auto">
          <a:xfrm>
            <a:off x="7164288"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tx1"/>
                </a:solidFill>
                <a:latin typeface="+mn-lt"/>
              </a:defRPr>
            </a:lvl1pPr>
          </a:lstStyle>
          <a:p>
            <a:fld id="{7B796C47-DF68-4277-A93B-5EBFC252729C}" type="slidenum">
              <a:rPr lang="en-GB" noProof="0" smtClean="0"/>
              <a:pPr/>
              <a:t>‹#›</a:t>
            </a:fld>
            <a:endParaRPr lang="en-GB" noProof="0"/>
          </a:p>
        </p:txBody>
      </p:sp>
      <p:pic>
        <p:nvPicPr>
          <p:cNvPr id="10" name="Picture 12" descr="ECHA_logo_4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333375"/>
            <a:ext cx="2057400" cy="53975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n paikkamerkki 12"/>
          <p:cNvSpPr>
            <a:spLocks noGrp="1"/>
          </p:cNvSpPr>
          <p:nvPr>
            <p:ph type="body" sz="quarter" idx="11" hasCustomPrompt="1"/>
          </p:nvPr>
        </p:nvSpPr>
        <p:spPr>
          <a:xfrm>
            <a:off x="540000" y="1260000"/>
            <a:ext cx="8064000" cy="540000"/>
          </a:xfrm>
          <a:prstGeom prst="rect">
            <a:avLst/>
          </a:prstGeom>
        </p:spPr>
        <p:txBody>
          <a:bodyPr/>
          <a:lstStyle>
            <a:lvl1pPr marL="0" indent="0">
              <a:buNone/>
              <a:defRPr sz="3000" b="1" baseline="0">
                <a:solidFill>
                  <a:srgbClr val="0046AD"/>
                </a:solidFill>
                <a:latin typeface="Verdana" pitchFamily="34" charset="0"/>
              </a:defRPr>
            </a:lvl1pPr>
          </a:lstStyle>
          <a:p>
            <a:pPr lvl="0"/>
            <a:r>
              <a:rPr lang="en-GB" noProof="0" smtClean="0"/>
              <a:t>Title of sub page/Conclusions</a:t>
            </a:r>
            <a:endParaRPr lang="en-GB" noProof="0"/>
          </a:p>
        </p:txBody>
      </p:sp>
      <p:sp>
        <p:nvSpPr>
          <p:cNvPr id="15" name="Tekstin paikkamerkki 14"/>
          <p:cNvSpPr>
            <a:spLocks noGrp="1"/>
          </p:cNvSpPr>
          <p:nvPr>
            <p:ph type="body" sz="quarter" idx="12" hasCustomPrompt="1"/>
          </p:nvPr>
        </p:nvSpPr>
        <p:spPr>
          <a:xfrm>
            <a:off x="540000" y="2340000"/>
            <a:ext cx="8064000" cy="3960000"/>
          </a:xfrm>
          <a:prstGeom prst="rect">
            <a:avLst/>
          </a:prstGeom>
        </p:spPr>
        <p:txBody>
          <a:bodyPr/>
          <a:lstStyle>
            <a:lvl1pPr marL="342900" indent="-342900">
              <a:buFont typeface="Arial" pitchFamily="34" charset="0"/>
              <a:buChar char="•"/>
              <a:defRPr sz="2400">
                <a:solidFill>
                  <a:schemeClr val="tx1"/>
                </a:solidFill>
                <a:latin typeface="+mn-lt"/>
                <a:cs typeface="Arial" pitchFamily="34" charset="0"/>
              </a:defRPr>
            </a:lvl1pPr>
            <a:lvl2pPr marL="742950" indent="-285750">
              <a:buFont typeface="Arial" pitchFamily="34" charset="0"/>
              <a:buChar char="•"/>
              <a:defRPr sz="2000" baseline="0">
                <a:solidFill>
                  <a:schemeClr val="tx1"/>
                </a:solidFill>
                <a:latin typeface="Arial" pitchFamily="34" charset="0"/>
                <a:cs typeface="Arial" pitchFamily="34" charset="0"/>
              </a:defRPr>
            </a:lvl2pPr>
            <a:lvl3pPr marL="1200150" indent="-285750">
              <a:buFont typeface="Arial" pitchFamily="34" charset="0"/>
              <a:buChar char="•"/>
              <a:defRPr sz="1600" baseline="0">
                <a:solidFill>
                  <a:schemeClr val="tx1"/>
                </a:solidFill>
                <a:latin typeface="Arial" pitchFamily="34" charset="0"/>
                <a:cs typeface="Arial" pitchFamily="34" charset="0"/>
              </a:defRPr>
            </a:lvl3pPr>
          </a:lstStyle>
          <a:p>
            <a:pPr lvl="0"/>
            <a:r>
              <a:rPr lang="en-GB" noProof="0" dirty="0" smtClean="0"/>
              <a:t>First Level Style</a:t>
            </a:r>
          </a:p>
          <a:p>
            <a:pPr lvl="0"/>
            <a:r>
              <a:rPr lang="en-GB" noProof="0" dirty="0" smtClean="0"/>
              <a:t>First Level Style</a:t>
            </a:r>
          </a:p>
          <a:p>
            <a:pPr lvl="0"/>
            <a:r>
              <a:rPr lang="en-GB" noProof="0" dirty="0" smtClean="0"/>
              <a:t>First Level Style</a:t>
            </a:r>
          </a:p>
          <a:p>
            <a:pPr lvl="1"/>
            <a:r>
              <a:rPr lang="en-GB" noProof="0" dirty="0" smtClean="0"/>
              <a:t>Second level style</a:t>
            </a:r>
          </a:p>
          <a:p>
            <a:pPr lvl="2"/>
            <a:r>
              <a:rPr lang="en-GB" noProof="0" dirty="0" smtClean="0"/>
              <a:t>Third level style</a:t>
            </a:r>
          </a:p>
        </p:txBody>
      </p:sp>
      <p:pic>
        <p:nvPicPr>
          <p:cNvPr id="409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38" y="6525344"/>
            <a:ext cx="1584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8386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slide_4">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bwMode="auto">
          <a:xfrm>
            <a:off x="539712"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0"/>
              </a:spcBef>
              <a:buFontTx/>
              <a:buNone/>
              <a:defRPr sz="1000">
                <a:solidFill>
                  <a:schemeClr val="tx1"/>
                </a:solidFill>
                <a:latin typeface="+mn-lt"/>
              </a:defRPr>
            </a:lvl1pPr>
          </a:lstStyle>
          <a:p>
            <a:endParaRPr lang="en-GB" noProof="0"/>
          </a:p>
        </p:txBody>
      </p:sp>
      <p:sp>
        <p:nvSpPr>
          <p:cNvPr id="5" name="Rectangle 6"/>
          <p:cNvSpPr>
            <a:spLocks noGrp="1" noChangeArrowheads="1"/>
          </p:cNvSpPr>
          <p:nvPr>
            <p:ph type="sldNum" sz="quarter" idx="4"/>
          </p:nvPr>
        </p:nvSpPr>
        <p:spPr bwMode="auto">
          <a:xfrm>
            <a:off x="7164288"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tx1"/>
                </a:solidFill>
                <a:latin typeface="+mn-lt"/>
              </a:defRPr>
            </a:lvl1pPr>
          </a:lstStyle>
          <a:p>
            <a:fld id="{7B796C47-DF68-4277-A93B-5EBFC252729C}" type="slidenum">
              <a:rPr lang="en-GB" noProof="0" smtClean="0"/>
              <a:pPr/>
              <a:t>‹#›</a:t>
            </a:fld>
            <a:endParaRPr lang="en-GB" noProof="0"/>
          </a:p>
        </p:txBody>
      </p:sp>
      <p:pic>
        <p:nvPicPr>
          <p:cNvPr id="10" name="Picture 12" descr="ECHA_logo_4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333375"/>
            <a:ext cx="2057400" cy="53975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n paikkamerkki 12"/>
          <p:cNvSpPr>
            <a:spLocks noGrp="1"/>
          </p:cNvSpPr>
          <p:nvPr>
            <p:ph type="body" sz="quarter" idx="11" hasCustomPrompt="1"/>
          </p:nvPr>
        </p:nvSpPr>
        <p:spPr>
          <a:xfrm>
            <a:off x="540000" y="1260000"/>
            <a:ext cx="8064000" cy="540000"/>
          </a:xfrm>
          <a:prstGeom prst="rect">
            <a:avLst/>
          </a:prstGeom>
        </p:spPr>
        <p:txBody>
          <a:bodyPr/>
          <a:lstStyle>
            <a:lvl1pPr marL="0" indent="0">
              <a:buNone/>
              <a:defRPr sz="3000" b="1" baseline="0">
                <a:solidFill>
                  <a:srgbClr val="0046AD"/>
                </a:solidFill>
                <a:latin typeface="Verdana" pitchFamily="34" charset="0"/>
              </a:defRPr>
            </a:lvl1pPr>
          </a:lstStyle>
          <a:p>
            <a:pPr lvl="0"/>
            <a:r>
              <a:rPr lang="en-GB" noProof="0" smtClean="0"/>
              <a:t>Title of sub page/Conclusions</a:t>
            </a:r>
            <a:endParaRPr lang="en-GB" noProof="0"/>
          </a:p>
        </p:txBody>
      </p:sp>
      <p:sp>
        <p:nvSpPr>
          <p:cNvPr id="15" name="Tekstin paikkamerkki 14"/>
          <p:cNvSpPr>
            <a:spLocks noGrp="1"/>
          </p:cNvSpPr>
          <p:nvPr>
            <p:ph type="body" sz="quarter" idx="12" hasCustomPrompt="1"/>
          </p:nvPr>
        </p:nvSpPr>
        <p:spPr>
          <a:xfrm>
            <a:off x="504000" y="2340000"/>
            <a:ext cx="3960000" cy="3960000"/>
          </a:xfrm>
          <a:prstGeom prst="rect">
            <a:avLst/>
          </a:prstGeom>
          <a:noFill/>
        </p:spPr>
        <p:txBody>
          <a:bodyPr/>
          <a:lstStyle>
            <a:lvl1pPr marL="342900" indent="-342900">
              <a:buFont typeface="Arial" pitchFamily="34" charset="0"/>
              <a:buChar char="•"/>
              <a:defRPr sz="2400" baseline="0">
                <a:solidFill>
                  <a:schemeClr val="tx1"/>
                </a:solidFill>
                <a:latin typeface="+mn-lt"/>
                <a:cs typeface="Arial" pitchFamily="34" charset="0"/>
              </a:defRPr>
            </a:lvl1pPr>
            <a:lvl2pPr marL="742950" indent="-285750">
              <a:buFont typeface="Arial" pitchFamily="34" charset="0"/>
              <a:buChar char="•"/>
              <a:defRPr sz="2000" baseline="0">
                <a:solidFill>
                  <a:schemeClr val="tx1"/>
                </a:solidFill>
                <a:latin typeface="+mn-lt"/>
                <a:cs typeface="Arial" pitchFamily="34" charset="0"/>
              </a:defRPr>
            </a:lvl2pPr>
            <a:lvl3pPr marL="1200150" indent="-285750">
              <a:buFont typeface="Arial" pitchFamily="34" charset="0"/>
              <a:buChar char="•"/>
              <a:defRPr sz="1600">
                <a:solidFill>
                  <a:schemeClr val="tx1"/>
                </a:solidFill>
                <a:latin typeface="+mn-lt"/>
                <a:cs typeface="Arial" pitchFamily="34" charset="0"/>
              </a:defRPr>
            </a:lvl3pPr>
          </a:lstStyle>
          <a:p>
            <a:pPr lvl="0"/>
            <a:r>
              <a:rPr lang="en-GB" noProof="0" dirty="0" smtClean="0"/>
              <a:t>First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0"/>
            <a:r>
              <a:rPr lang="en-GB" noProof="0" dirty="0" smtClean="0"/>
              <a:t>First Level Style</a:t>
            </a:r>
          </a:p>
          <a:p>
            <a:pPr lvl="0"/>
            <a:r>
              <a:rPr lang="en-GB" noProof="0" dirty="0" smtClean="0"/>
              <a:t>First Level Style</a:t>
            </a:r>
          </a:p>
          <a:p>
            <a:pPr lvl="0"/>
            <a:r>
              <a:rPr lang="en-GB" noProof="0" dirty="0" smtClean="0"/>
              <a:t>First Level Style</a:t>
            </a:r>
          </a:p>
          <a:p>
            <a:pPr lvl="0"/>
            <a:r>
              <a:rPr lang="en-GB" noProof="0" dirty="0" smtClean="0"/>
              <a:t>First Level Style</a:t>
            </a:r>
          </a:p>
        </p:txBody>
      </p:sp>
      <p:sp>
        <p:nvSpPr>
          <p:cNvPr id="7" name="Sisällön paikkamerkki 6"/>
          <p:cNvSpPr>
            <a:spLocks noGrp="1"/>
          </p:cNvSpPr>
          <p:nvPr>
            <p:ph sz="quarter" idx="13" hasCustomPrompt="1"/>
          </p:nvPr>
        </p:nvSpPr>
        <p:spPr>
          <a:xfrm>
            <a:off x="4716016" y="2348880"/>
            <a:ext cx="3960000" cy="3960000"/>
          </a:xfrm>
          <a:prstGeom prst="rect">
            <a:avLst/>
          </a:prstGeom>
        </p:spPr>
        <p:txBody>
          <a:bodyPr/>
          <a:lstStyle>
            <a:lvl1pPr marL="0" indent="0">
              <a:buNone/>
              <a:defRPr sz="1600"/>
            </a:lvl1pPr>
          </a:lstStyle>
          <a:p>
            <a:pPr lvl="0"/>
            <a:r>
              <a:rPr lang="en-GB" noProof="0" dirty="0" smtClean="0"/>
              <a:t>Content</a:t>
            </a:r>
            <a:endParaRPr lang="en-GB" noProof="0" dirty="0"/>
          </a:p>
        </p:txBody>
      </p:sp>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38" y="6525344"/>
            <a:ext cx="1584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9735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slide">
    <p:spTree>
      <p:nvGrpSpPr>
        <p:cNvPr id="1" name=""/>
        <p:cNvGrpSpPr/>
        <p:nvPr/>
      </p:nvGrpSpPr>
      <p:grpSpPr>
        <a:xfrm>
          <a:off x="0" y="0"/>
          <a:ext cx="0" cy="0"/>
          <a:chOff x="0" y="0"/>
          <a:chExt cx="0" cy="0"/>
        </a:xfrm>
      </p:grpSpPr>
      <p:sp>
        <p:nvSpPr>
          <p:cNvPr id="6" name="Suorakulmio 5"/>
          <p:cNvSpPr/>
          <p:nvPr userDrawn="1"/>
        </p:nvSpPr>
        <p:spPr bwMode="auto">
          <a:xfrm>
            <a:off x="0" y="0"/>
            <a:ext cx="9252520" cy="6858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2800" b="0" i="0" u="none" strike="noStrike" cap="none" normalizeH="0" baseline="0" noProof="0">
              <a:ln>
                <a:noFill/>
              </a:ln>
              <a:solidFill>
                <a:srgbClr val="0046AD"/>
              </a:solidFill>
              <a:effectLst/>
              <a:latin typeface="Verdana" charset="0"/>
              <a:ea typeface="ＭＳ Ｐゴシック" charset="0"/>
              <a:cs typeface="Arial" charset="0"/>
            </a:endParaRPr>
          </a:p>
        </p:txBody>
      </p:sp>
      <p:sp>
        <p:nvSpPr>
          <p:cNvPr id="3" name="Rectangle 4"/>
          <p:cNvSpPr>
            <a:spLocks noGrp="1" noChangeArrowheads="1"/>
          </p:cNvSpPr>
          <p:nvPr>
            <p:ph type="dt" sz="half" idx="2"/>
          </p:nvPr>
        </p:nvSpPr>
        <p:spPr bwMode="auto">
          <a:xfrm>
            <a:off x="539712"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0"/>
              </a:spcBef>
              <a:buFontTx/>
              <a:buNone/>
              <a:defRPr sz="1000">
                <a:solidFill>
                  <a:schemeClr val="tx1"/>
                </a:solidFill>
                <a:latin typeface="+mn-lt"/>
              </a:defRPr>
            </a:lvl1pPr>
          </a:lstStyle>
          <a:p>
            <a:endParaRPr lang="en-GB" noProof="0"/>
          </a:p>
        </p:txBody>
      </p:sp>
      <p:sp>
        <p:nvSpPr>
          <p:cNvPr id="5" name="Rectangle 6"/>
          <p:cNvSpPr>
            <a:spLocks noGrp="1" noChangeArrowheads="1"/>
          </p:cNvSpPr>
          <p:nvPr>
            <p:ph type="sldNum" sz="quarter" idx="4"/>
          </p:nvPr>
        </p:nvSpPr>
        <p:spPr bwMode="auto">
          <a:xfrm>
            <a:off x="7164288" y="6552000"/>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tx1"/>
                </a:solidFill>
                <a:latin typeface="+mn-lt"/>
              </a:defRPr>
            </a:lvl1pPr>
          </a:lstStyle>
          <a:p>
            <a:fld id="{7B796C47-DF68-4277-A93B-5EBFC252729C}" type="slidenum">
              <a:rPr lang="en-GB" noProof="0" smtClean="0"/>
              <a:pPr/>
              <a:t>‹#›</a:t>
            </a:fld>
            <a:endParaRPr lang="en-GB" noProof="0"/>
          </a:p>
        </p:txBody>
      </p:sp>
      <p:pic>
        <p:nvPicPr>
          <p:cNvPr id="10" name="Picture 12" descr="ECHA_logo_4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333375"/>
            <a:ext cx="2057400" cy="53975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in paikkamerkki 10"/>
          <p:cNvSpPr>
            <a:spLocks noGrp="1"/>
          </p:cNvSpPr>
          <p:nvPr>
            <p:ph type="body" sz="quarter" idx="10" hasCustomPrompt="1"/>
          </p:nvPr>
        </p:nvSpPr>
        <p:spPr>
          <a:xfrm>
            <a:off x="540000" y="1260000"/>
            <a:ext cx="8064000" cy="540345"/>
          </a:xfrm>
          <a:prstGeom prst="rect">
            <a:avLst/>
          </a:prstGeom>
        </p:spPr>
        <p:txBody>
          <a:bodyPr/>
          <a:lstStyle>
            <a:lvl1pPr marL="0" indent="0">
              <a:buNone/>
              <a:defRPr sz="3000" b="1" baseline="0">
                <a:solidFill>
                  <a:schemeClr val="tx2"/>
                </a:solidFill>
                <a:latin typeface="Verdana" pitchFamily="34" charset="0"/>
              </a:defRPr>
            </a:lvl1pPr>
          </a:lstStyle>
          <a:p>
            <a:pPr lvl="0"/>
            <a:r>
              <a:rPr lang="en-GB" noProof="0" dirty="0" smtClean="0"/>
              <a:t>Title of sub page/Conclusions</a:t>
            </a:r>
            <a:endParaRPr lang="en-GB" noProof="0" dirty="0"/>
          </a:p>
        </p:txBody>
      </p:sp>
      <p:sp>
        <p:nvSpPr>
          <p:cNvPr id="7" name="Sisällön paikkamerkki 6"/>
          <p:cNvSpPr>
            <a:spLocks noGrp="1"/>
          </p:cNvSpPr>
          <p:nvPr>
            <p:ph sz="quarter" idx="12" hasCustomPrompt="1"/>
          </p:nvPr>
        </p:nvSpPr>
        <p:spPr>
          <a:xfrm>
            <a:off x="900000" y="2340000"/>
            <a:ext cx="7344000" cy="3960000"/>
          </a:xfrm>
          <a:prstGeom prst="rect">
            <a:avLst/>
          </a:prstGeom>
        </p:spPr>
        <p:txBody>
          <a:bodyPr/>
          <a:lstStyle>
            <a:lvl1pPr>
              <a:defRPr sz="1600"/>
            </a:lvl1pPr>
          </a:lstStyle>
          <a:p>
            <a:pPr lvl="0"/>
            <a:r>
              <a:rPr lang="en-GB" noProof="0" dirty="0" smtClean="0"/>
              <a:t>Content</a:t>
            </a:r>
            <a:endParaRPr lang="en-GB" noProof="0" dirty="0"/>
          </a:p>
        </p:txBody>
      </p:sp>
      <p:pic>
        <p:nvPicPr>
          <p:cNvPr id="614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38" y="6525344"/>
            <a:ext cx="15843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8657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354414"/>
      </p:ext>
    </p:extLst>
  </p:cSld>
  <p:clrMap bg1="lt1" tx1="dk1" bg2="lt2" tx2="dk2" accent1="accent1" accent2="accent2" accent3="accent3" accent4="accent4" accent5="accent5" accent6="accent6" hlink="hlink" folHlink="folHlink"/>
  <p:sldLayoutIdLst>
    <p:sldLayoutId id="2147483681" r:id="rId1"/>
    <p:sldLayoutId id="2147483677" r:id="rId2"/>
    <p:sldLayoutId id="2147483698" r:id="rId3"/>
    <p:sldLayoutId id="2147483688" r:id="rId4"/>
    <p:sldLayoutId id="2147483678" r:id="rId5"/>
    <p:sldLayoutId id="2147483693" r:id="rId6"/>
    <p:sldLayoutId id="2147483690" r:id="rId7"/>
    <p:sldLayoutId id="2147483694" r:id="rId8"/>
    <p:sldLayoutId id="2147483692" r:id="rId9"/>
    <p:sldLayoutId id="2147483689" r:id="rId10"/>
    <p:sldLayoutId id="2147483699" r:id="rId11"/>
    <p:sldLayoutId id="2147483700" r:id="rId12"/>
    <p:sldLayoutId id="2147483701" r:id="rId13"/>
    <p:sldLayoutId id="2147483724" r:id="rId14"/>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66431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3250" y="1128713"/>
            <a:ext cx="8197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fi-FI" altLang="en-US" smtClean="0"/>
              <a:t>Muokkaa perustyyl. napsautt.</a:t>
            </a:r>
          </a:p>
        </p:txBody>
      </p:sp>
      <p:sp>
        <p:nvSpPr>
          <p:cNvPr id="1027" name="Rectangle 3"/>
          <p:cNvSpPr>
            <a:spLocks noGrp="1" noChangeArrowheads="1"/>
          </p:cNvSpPr>
          <p:nvPr>
            <p:ph type="body" idx="1"/>
          </p:nvPr>
        </p:nvSpPr>
        <p:spPr bwMode="auto">
          <a:xfrm>
            <a:off x="609600" y="2060575"/>
            <a:ext cx="82296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smtClean="0"/>
              <a:t>Muokkaa tekstin perustyylejä napsauttamalla</a:t>
            </a:r>
          </a:p>
          <a:p>
            <a:pPr lvl="1"/>
            <a:r>
              <a:rPr lang="fi-FI" altLang="en-US" smtClean="0"/>
              <a:t>toinen taso</a:t>
            </a:r>
          </a:p>
          <a:p>
            <a:pPr lvl="2"/>
            <a:r>
              <a:rPr lang="fi-FI" altLang="en-US" smtClean="0"/>
              <a:t>kolmas taso</a:t>
            </a:r>
          </a:p>
          <a:p>
            <a:pPr lvl="3"/>
            <a:r>
              <a:rPr lang="fi-FI" altLang="en-US" smtClean="0"/>
              <a:t>neljäs taso</a:t>
            </a:r>
          </a:p>
        </p:txBody>
      </p:sp>
    </p:spTree>
    <p:extLst>
      <p:ext uri="{BB962C8B-B14F-4D97-AF65-F5344CB8AC3E}">
        <p14:creationId xmlns:p14="http://schemas.microsoft.com/office/powerpoint/2010/main" val="90005039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hf hdr="0"/>
  <p:txStyles>
    <p:titleStyle>
      <a:lvl1pPr algn="l" rtl="0" eaLnBrk="0" fontAlgn="base" hangingPunct="0">
        <a:spcBef>
          <a:spcPct val="0"/>
        </a:spcBef>
        <a:spcAft>
          <a:spcPct val="0"/>
        </a:spcAft>
        <a:defRPr sz="26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600" b="1">
          <a:solidFill>
            <a:schemeClr val="tx2"/>
          </a:solidFill>
          <a:latin typeface="Verdana" charset="0"/>
          <a:ea typeface="ＭＳ Ｐゴシック" charset="-128"/>
          <a:cs typeface="ＭＳ Ｐゴシック" charset="-128"/>
        </a:defRPr>
      </a:lvl2pPr>
      <a:lvl3pPr algn="l" rtl="0" eaLnBrk="0" fontAlgn="base" hangingPunct="0">
        <a:spcBef>
          <a:spcPct val="0"/>
        </a:spcBef>
        <a:spcAft>
          <a:spcPct val="0"/>
        </a:spcAft>
        <a:defRPr sz="2600" b="1">
          <a:solidFill>
            <a:schemeClr val="tx2"/>
          </a:solidFill>
          <a:latin typeface="Verdana" charset="0"/>
          <a:ea typeface="ＭＳ Ｐゴシック" charset="-128"/>
          <a:cs typeface="ＭＳ Ｐゴシック" charset="-128"/>
        </a:defRPr>
      </a:lvl3pPr>
      <a:lvl4pPr algn="l" rtl="0" eaLnBrk="0" fontAlgn="base" hangingPunct="0">
        <a:spcBef>
          <a:spcPct val="0"/>
        </a:spcBef>
        <a:spcAft>
          <a:spcPct val="0"/>
        </a:spcAft>
        <a:defRPr sz="2600" b="1">
          <a:solidFill>
            <a:schemeClr val="tx2"/>
          </a:solidFill>
          <a:latin typeface="Verdana" charset="0"/>
          <a:ea typeface="ＭＳ Ｐゴシック" charset="-128"/>
          <a:cs typeface="ＭＳ Ｐゴシック" charset="-128"/>
        </a:defRPr>
      </a:lvl4pPr>
      <a:lvl5pPr algn="l" rtl="0" eaLnBrk="0" fontAlgn="base" hangingPunct="0">
        <a:spcBef>
          <a:spcPct val="0"/>
        </a:spcBef>
        <a:spcAft>
          <a:spcPct val="0"/>
        </a:spcAft>
        <a:defRPr sz="2600" b="1">
          <a:solidFill>
            <a:schemeClr val="tx2"/>
          </a:solidFill>
          <a:latin typeface="Verdana" charset="0"/>
          <a:ea typeface="ＭＳ Ｐゴシック" charset="-128"/>
          <a:cs typeface="ＭＳ Ｐゴシック" charset="-128"/>
        </a:defRPr>
      </a:lvl5pPr>
      <a:lvl6pPr marL="457200" algn="l" rtl="0" fontAlgn="base">
        <a:spcBef>
          <a:spcPct val="0"/>
        </a:spcBef>
        <a:spcAft>
          <a:spcPct val="0"/>
        </a:spcAft>
        <a:defRPr sz="2600" b="1">
          <a:solidFill>
            <a:schemeClr val="tx2"/>
          </a:solidFill>
          <a:latin typeface="Verdana" charset="0"/>
        </a:defRPr>
      </a:lvl6pPr>
      <a:lvl7pPr marL="914400" algn="l" rtl="0" fontAlgn="base">
        <a:spcBef>
          <a:spcPct val="0"/>
        </a:spcBef>
        <a:spcAft>
          <a:spcPct val="0"/>
        </a:spcAft>
        <a:defRPr sz="2600" b="1">
          <a:solidFill>
            <a:schemeClr val="tx2"/>
          </a:solidFill>
          <a:latin typeface="Verdana" charset="0"/>
        </a:defRPr>
      </a:lvl7pPr>
      <a:lvl8pPr marL="1371600" algn="l" rtl="0" fontAlgn="base">
        <a:spcBef>
          <a:spcPct val="0"/>
        </a:spcBef>
        <a:spcAft>
          <a:spcPct val="0"/>
        </a:spcAft>
        <a:defRPr sz="2600" b="1">
          <a:solidFill>
            <a:schemeClr val="tx2"/>
          </a:solidFill>
          <a:latin typeface="Verdana" charset="0"/>
        </a:defRPr>
      </a:lvl8pPr>
      <a:lvl9pPr marL="1828800" algn="l" rtl="0" fontAlgn="base">
        <a:spcBef>
          <a:spcPct val="0"/>
        </a:spcBef>
        <a:spcAft>
          <a:spcPct val="0"/>
        </a:spcAft>
        <a:defRPr sz="2600" b="1">
          <a:solidFill>
            <a:schemeClr val="tx2"/>
          </a:solidFill>
          <a:latin typeface="Verdana" charset="0"/>
        </a:defRPr>
      </a:lvl9pPr>
    </p:titleStyle>
    <p:bodyStyle>
      <a:lvl1pPr marL="266700" indent="-266700" algn="l" rtl="0" eaLnBrk="0" fontAlgn="base" hangingPunct="0">
        <a:spcBef>
          <a:spcPct val="20000"/>
        </a:spcBef>
        <a:spcAft>
          <a:spcPct val="0"/>
        </a:spcAft>
        <a:buClr>
          <a:schemeClr val="tx2"/>
        </a:buClr>
        <a:buChar char="•"/>
        <a:defRPr sz="2200">
          <a:solidFill>
            <a:schemeClr val="tx1"/>
          </a:solidFill>
          <a:latin typeface="+mn-lt"/>
          <a:ea typeface="ＭＳ Ｐゴシック" charset="-128"/>
          <a:cs typeface="ＭＳ Ｐゴシック" charset="-128"/>
        </a:defRPr>
      </a:lvl1pPr>
      <a:lvl2pPr marL="446088" indent="-177800" algn="l" rtl="0" eaLnBrk="0" fontAlgn="base" hangingPunct="0">
        <a:spcBef>
          <a:spcPct val="20000"/>
        </a:spcBef>
        <a:spcAft>
          <a:spcPct val="0"/>
        </a:spcAft>
        <a:buClr>
          <a:schemeClr val="tx2"/>
        </a:buClr>
        <a:buChar char="•"/>
        <a:defRPr>
          <a:solidFill>
            <a:schemeClr val="tx1"/>
          </a:solidFill>
          <a:latin typeface="+mn-lt"/>
          <a:ea typeface="ＭＳ Ｐゴシック" charset="-128"/>
        </a:defRPr>
      </a:lvl2pPr>
      <a:lvl3pPr marL="625475" indent="-179388" algn="l" rtl="0" eaLnBrk="0" fontAlgn="base" hangingPunct="0">
        <a:spcBef>
          <a:spcPct val="20000"/>
        </a:spcBef>
        <a:spcAft>
          <a:spcPct val="0"/>
        </a:spcAft>
        <a:buClr>
          <a:schemeClr val="tx2"/>
        </a:buClr>
        <a:buChar char="•"/>
        <a:defRPr sz="1400">
          <a:solidFill>
            <a:schemeClr val="tx1"/>
          </a:solidFill>
          <a:latin typeface="+mn-lt"/>
          <a:ea typeface="ＭＳ Ｐゴシック" charset="-128"/>
        </a:defRPr>
      </a:lvl3pPr>
      <a:lvl4pPr marL="803275" indent="-177800" algn="l" rtl="0" eaLnBrk="0" fontAlgn="base" hangingPunct="0">
        <a:spcBef>
          <a:spcPct val="20000"/>
        </a:spcBef>
        <a:spcAft>
          <a:spcPct val="0"/>
        </a:spcAft>
        <a:buClr>
          <a:schemeClr val="tx2"/>
        </a:buClr>
        <a:buChar char="•"/>
        <a:defRPr sz="1200">
          <a:solidFill>
            <a:schemeClr val="tx1"/>
          </a:solidFill>
          <a:latin typeface="+mn-lt"/>
          <a:ea typeface="ＭＳ Ｐゴシック" charset="-128"/>
        </a:defRPr>
      </a:lvl4pPr>
      <a:lvl5pPr marL="2073275" indent="-228600" algn="l" rtl="0" eaLnBrk="0" fontAlgn="base" hangingPunct="0">
        <a:spcBef>
          <a:spcPct val="20000"/>
        </a:spcBef>
        <a:spcAft>
          <a:spcPct val="0"/>
        </a:spcAft>
        <a:buClr>
          <a:schemeClr val="hlink"/>
        </a:buClr>
        <a:buChar char="•"/>
        <a:defRPr sz="2000">
          <a:solidFill>
            <a:schemeClr val="tx1"/>
          </a:solidFill>
          <a:latin typeface="Arial" pitchFamily="34" charset="0"/>
          <a:ea typeface="ＭＳ Ｐゴシック" charset="-128"/>
        </a:defRPr>
      </a:lvl5pPr>
      <a:lvl6pPr marL="2530475" indent="-228600" algn="l" rtl="0" fontAlgn="base">
        <a:spcBef>
          <a:spcPct val="20000"/>
        </a:spcBef>
        <a:spcAft>
          <a:spcPct val="0"/>
        </a:spcAft>
        <a:buClr>
          <a:schemeClr val="hlink"/>
        </a:buClr>
        <a:buChar char="•"/>
        <a:defRPr sz="2000">
          <a:solidFill>
            <a:schemeClr val="tx1"/>
          </a:solidFill>
          <a:latin typeface="Arial" pitchFamily="34" charset="0"/>
          <a:ea typeface="ＭＳ Ｐゴシック" charset="-128"/>
        </a:defRPr>
      </a:lvl6pPr>
      <a:lvl7pPr marL="2987675" indent="-228600" algn="l" rtl="0" fontAlgn="base">
        <a:spcBef>
          <a:spcPct val="20000"/>
        </a:spcBef>
        <a:spcAft>
          <a:spcPct val="0"/>
        </a:spcAft>
        <a:buClr>
          <a:schemeClr val="hlink"/>
        </a:buClr>
        <a:buChar char="•"/>
        <a:defRPr sz="2000">
          <a:solidFill>
            <a:schemeClr val="tx1"/>
          </a:solidFill>
          <a:latin typeface="Arial" pitchFamily="34" charset="0"/>
          <a:ea typeface="ＭＳ Ｐゴシック" charset="-128"/>
        </a:defRPr>
      </a:lvl7pPr>
      <a:lvl8pPr marL="3444875" indent="-228600" algn="l" rtl="0" fontAlgn="base">
        <a:spcBef>
          <a:spcPct val="20000"/>
        </a:spcBef>
        <a:spcAft>
          <a:spcPct val="0"/>
        </a:spcAft>
        <a:buClr>
          <a:schemeClr val="hlink"/>
        </a:buClr>
        <a:buChar char="•"/>
        <a:defRPr sz="2000">
          <a:solidFill>
            <a:schemeClr val="tx1"/>
          </a:solidFill>
          <a:latin typeface="Arial" pitchFamily="34" charset="0"/>
          <a:ea typeface="ＭＳ Ｐゴシック" charset="-128"/>
        </a:defRPr>
      </a:lvl8pPr>
      <a:lvl9pPr marL="3902075" indent="-228600" algn="l" rtl="0" fontAlgn="base">
        <a:spcBef>
          <a:spcPct val="20000"/>
        </a:spcBef>
        <a:spcAft>
          <a:spcPct val="0"/>
        </a:spcAft>
        <a:buClr>
          <a:schemeClr val="hlink"/>
        </a:buClr>
        <a:buChar char="•"/>
        <a:defRPr sz="2000">
          <a:solidFill>
            <a:schemeClr val="tx1"/>
          </a:solidFill>
          <a:latin typeface="Arial" pitchFamily="34"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echa.europa.eu/support/dossier-submission-tools/r4bp/biocides-submission-manuals" TargetMode="External"/><Relationship Id="rId3" Type="http://schemas.openxmlformats.org/officeDocument/2006/relationships/image" Target="../media/image6.png"/><Relationship Id="rId7" Type="http://schemas.openxmlformats.org/officeDocument/2006/relationships/hyperlink" Target="https://www.echa.europa.eu/web/guest/support"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hyperlink" Target="https://iuclid6.echa.europa.eu/support" TargetMode="External"/><Relationship Id="rId4" Type="http://schemas.openxmlformats.org/officeDocument/2006/relationships/image" Target="../media/image45.png"/><Relationship Id="rId9"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EU_ECHA" TargetMode="External"/><Relationship Id="rId7" Type="http://schemas.openxmlformats.org/officeDocument/2006/relationships/hyperlink" Target="http://en.wikipedia.org/wiki/European_Chemicals_Agency"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s://www.linkedin.com/company/european-chemicals-agency" TargetMode="External"/><Relationship Id="rId5" Type="http://schemas.openxmlformats.org/officeDocument/2006/relationships/hyperlink" Target="https://www.facebook.com/EUECHA" TargetMode="External"/><Relationship Id="rId4" Type="http://schemas.openxmlformats.org/officeDocument/2006/relationships/hyperlink" Target="https://www.youtube.com/user/EUchemical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 y="-12509"/>
            <a:ext cx="9144000" cy="6858000"/>
          </a:xfrm>
          <a:prstGeom prst="rect">
            <a:avLst/>
          </a:prstGeom>
        </p:spPr>
      </p:pic>
      <p:sp>
        <p:nvSpPr>
          <p:cNvPr id="8" name="Otsikko 4"/>
          <p:cNvSpPr txBox="1">
            <a:spLocks/>
          </p:cNvSpPr>
          <p:nvPr/>
        </p:nvSpPr>
        <p:spPr bwMode="white">
          <a:xfrm>
            <a:off x="418306" y="1844675"/>
            <a:ext cx="4824088" cy="540000"/>
          </a:xfrm>
          <a:prstGeom prst="rect">
            <a:avLst/>
          </a:prstGeom>
        </p:spPr>
        <p:txBody>
          <a:bodyPr/>
          <a:lstStyle>
            <a:lvl1pPr algn="l" defTabSz="914400" rtl="0" eaLnBrk="1" latinLnBrk="0" hangingPunct="1">
              <a:spcBef>
                <a:spcPct val="0"/>
              </a:spcBef>
              <a:buNone/>
              <a:defRPr sz="2800" kern="1200">
                <a:solidFill>
                  <a:schemeClr val="bg1"/>
                </a:solidFill>
                <a:latin typeface="Verdana" pitchFamily="34" charset="0"/>
                <a:ea typeface="+mj-ea"/>
                <a:cs typeface="+mj-cs"/>
              </a:defRPr>
            </a:lvl1pPr>
          </a:lstStyle>
          <a:p>
            <a:pPr fontAlgn="auto">
              <a:spcAft>
                <a:spcPts val="0"/>
              </a:spcAft>
              <a:defRPr/>
            </a:pPr>
            <a:r>
              <a:rPr lang="en-GB" dirty="0" smtClean="0">
                <a:solidFill>
                  <a:srgbClr val="FFFFFF"/>
                </a:solidFill>
              </a:rPr>
              <a:t>IT tool training</a:t>
            </a:r>
          </a:p>
        </p:txBody>
      </p:sp>
      <p:sp>
        <p:nvSpPr>
          <p:cNvPr id="9" name="Rectangle 8"/>
          <p:cNvSpPr/>
          <p:nvPr/>
        </p:nvSpPr>
        <p:spPr>
          <a:xfrm>
            <a:off x="418306" y="2536705"/>
            <a:ext cx="4572000" cy="794064"/>
          </a:xfrm>
          <a:prstGeom prst="rect">
            <a:avLst/>
          </a:prstGeom>
        </p:spPr>
        <p:txBody>
          <a:bodyPr>
            <a:spAutoFit/>
          </a:bodyPr>
          <a:lstStyle/>
          <a:p>
            <a:pPr>
              <a:buNone/>
            </a:pPr>
            <a:r>
              <a:rPr lang="en-GB" sz="2400" dirty="0">
                <a:solidFill>
                  <a:srgbClr val="FFCC00"/>
                </a:solidFill>
              </a:rPr>
              <a:t>Biocides </a:t>
            </a:r>
            <a:r>
              <a:rPr lang="en-GB" sz="2400" dirty="0" smtClean="0">
                <a:solidFill>
                  <a:srgbClr val="FFCC00"/>
                </a:solidFill>
              </a:rPr>
              <a:t>Day</a:t>
            </a:r>
            <a:endParaRPr lang="en-GB" sz="2400" dirty="0">
              <a:solidFill>
                <a:srgbClr val="FFCC00"/>
              </a:solidFill>
            </a:endParaRPr>
          </a:p>
          <a:p>
            <a:pPr>
              <a:buNone/>
            </a:pPr>
            <a:r>
              <a:rPr lang="en-GB" sz="1800" dirty="0">
                <a:solidFill>
                  <a:srgbClr val="FFCC00"/>
                </a:solidFill>
              </a:rPr>
              <a:t>25</a:t>
            </a:r>
            <a:r>
              <a:rPr lang="en-GB" sz="1800" baseline="30000" dirty="0">
                <a:solidFill>
                  <a:srgbClr val="FFCC00"/>
                </a:solidFill>
              </a:rPr>
              <a:t>th</a:t>
            </a:r>
            <a:r>
              <a:rPr lang="en-GB" sz="1800" dirty="0">
                <a:solidFill>
                  <a:srgbClr val="FFCC00"/>
                </a:solidFill>
              </a:rPr>
              <a:t> of October 2018</a:t>
            </a:r>
          </a:p>
        </p:txBody>
      </p:sp>
      <p:sp>
        <p:nvSpPr>
          <p:cNvPr id="11" name="Rectangle 10"/>
          <p:cNvSpPr/>
          <p:nvPr/>
        </p:nvSpPr>
        <p:spPr>
          <a:xfrm>
            <a:off x="418306" y="3856442"/>
            <a:ext cx="4680970" cy="1034129"/>
          </a:xfrm>
          <a:prstGeom prst="rect">
            <a:avLst/>
          </a:prstGeom>
        </p:spPr>
        <p:txBody>
          <a:bodyPr wrap="square">
            <a:spAutoFit/>
          </a:bodyPr>
          <a:lstStyle/>
          <a:p>
            <a:pPr>
              <a:spcAft>
                <a:spcPts val="0"/>
              </a:spcAft>
              <a:buNone/>
            </a:pPr>
            <a:r>
              <a:rPr lang="en-GB" sz="1800" b="1" dirty="0" smtClean="0">
                <a:solidFill>
                  <a:schemeClr val="bg1"/>
                </a:solidFill>
                <a:latin typeface="+mj-lt"/>
                <a:ea typeface="Times New Roman" panose="02020603050405020304" pitchFamily="18" charset="0"/>
                <a:cs typeface="Times New Roman" panose="02020603050405020304" pitchFamily="18" charset="0"/>
              </a:rPr>
              <a:t>9:30-11:15 	</a:t>
            </a:r>
            <a:r>
              <a:rPr lang="en-GB" sz="1800" dirty="0">
                <a:solidFill>
                  <a:schemeClr val="bg1"/>
                </a:solidFill>
                <a:latin typeface="+mj-lt"/>
                <a:ea typeface="Times New Roman" panose="02020603050405020304" pitchFamily="18" charset="0"/>
                <a:cs typeface="Times New Roman" panose="02020603050405020304" pitchFamily="18" charset="0"/>
              </a:rPr>
              <a:t>IUCLID </a:t>
            </a:r>
            <a:endParaRPr lang="en-GB" sz="1800" dirty="0" smtClean="0">
              <a:solidFill>
                <a:schemeClr val="bg1"/>
              </a:solidFill>
              <a:latin typeface="+mj-lt"/>
              <a:ea typeface="Times New Roman" panose="02020603050405020304" pitchFamily="18" charset="0"/>
              <a:cs typeface="Times New Roman" panose="02020603050405020304" pitchFamily="18" charset="0"/>
            </a:endParaRPr>
          </a:p>
          <a:p>
            <a:pPr>
              <a:spcAft>
                <a:spcPts val="0"/>
              </a:spcAft>
              <a:buNone/>
            </a:pPr>
            <a:r>
              <a:rPr lang="en-GB" sz="1800" b="1" dirty="0" smtClean="0">
                <a:solidFill>
                  <a:schemeClr val="bg1"/>
                </a:solidFill>
                <a:latin typeface="+mj-lt"/>
                <a:ea typeface="Times New Roman" panose="02020603050405020304" pitchFamily="18" charset="0"/>
                <a:cs typeface="Times New Roman" panose="02020603050405020304" pitchFamily="18" charset="0"/>
              </a:rPr>
              <a:t>11:30-13:00 	</a:t>
            </a:r>
            <a:r>
              <a:rPr lang="en-GB" sz="1800" dirty="0" smtClean="0">
                <a:solidFill>
                  <a:schemeClr val="bg1"/>
                </a:solidFill>
                <a:latin typeface="+mj-lt"/>
                <a:ea typeface="Times New Roman" panose="02020603050405020304" pitchFamily="18" charset="0"/>
                <a:cs typeface="Times New Roman" panose="02020603050405020304" pitchFamily="18" charset="0"/>
              </a:rPr>
              <a:t>SPC Editor </a:t>
            </a:r>
            <a:endParaRPr lang="en-GB" sz="2400" dirty="0">
              <a:solidFill>
                <a:schemeClr val="bg1"/>
              </a:solidFill>
              <a:latin typeface="+mj-lt"/>
              <a:ea typeface="Times New Roman" panose="02020603050405020304" pitchFamily="18" charset="0"/>
              <a:cs typeface="Times New Roman" panose="02020603050405020304" pitchFamily="18" charset="0"/>
            </a:endParaRPr>
          </a:p>
          <a:p>
            <a:pPr>
              <a:buNone/>
            </a:pPr>
            <a:r>
              <a:rPr lang="en-GB" sz="1800" b="1" dirty="0" smtClean="0">
                <a:solidFill>
                  <a:schemeClr val="bg1"/>
                </a:solidFill>
                <a:latin typeface="+mj-lt"/>
                <a:ea typeface="Times New Roman" panose="02020603050405020304" pitchFamily="18" charset="0"/>
                <a:cs typeface="Times New Roman" panose="02020603050405020304" pitchFamily="18" charset="0"/>
              </a:rPr>
              <a:t>14:00-16:00 	</a:t>
            </a:r>
            <a:r>
              <a:rPr lang="en-GB" sz="1800" dirty="0" smtClean="0">
                <a:solidFill>
                  <a:schemeClr val="bg1"/>
                </a:solidFill>
                <a:latin typeface="+mj-lt"/>
                <a:ea typeface="Times New Roman" panose="02020603050405020304" pitchFamily="18" charset="0"/>
                <a:cs typeface="Times New Roman" panose="02020603050405020304" pitchFamily="18" charset="0"/>
              </a:rPr>
              <a:t>R4BP 3</a:t>
            </a:r>
            <a:endParaRPr lang="en-GB" sz="5400" dirty="0">
              <a:solidFill>
                <a:schemeClr val="bg1"/>
              </a:solidFill>
              <a:latin typeface="+mj-lt"/>
            </a:endParaRPr>
          </a:p>
        </p:txBody>
      </p:sp>
    </p:spTree>
    <p:extLst>
      <p:ext uri="{BB962C8B-B14F-4D97-AF65-F5344CB8AC3E}">
        <p14:creationId xmlns:p14="http://schemas.microsoft.com/office/powerpoint/2010/main" val="2213838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10</a:t>
            </a:fld>
            <a:endParaRPr lang="en-GB" noProof="0"/>
          </a:p>
        </p:txBody>
      </p:sp>
      <p:sp>
        <p:nvSpPr>
          <p:cNvPr id="3" name="Text Placeholder 2"/>
          <p:cNvSpPr>
            <a:spLocks noGrp="1"/>
          </p:cNvSpPr>
          <p:nvPr>
            <p:ph type="body" sz="quarter" idx="11"/>
          </p:nvPr>
        </p:nvSpPr>
        <p:spPr>
          <a:xfrm>
            <a:off x="540000" y="1103060"/>
            <a:ext cx="8064000" cy="540000"/>
          </a:xfrm>
        </p:spPr>
        <p:txBody>
          <a:bodyPr/>
          <a:lstStyle/>
          <a:p>
            <a:r>
              <a:rPr lang="en-GB" dirty="0" smtClean="0"/>
              <a:t>Microorganisms… continued</a:t>
            </a:r>
            <a:endParaRPr lang="en-GB" dirty="0"/>
          </a:p>
        </p:txBody>
      </p:sp>
      <p:sp>
        <p:nvSpPr>
          <p:cNvPr id="4" name="Text Placeholder 3"/>
          <p:cNvSpPr>
            <a:spLocks noGrp="1"/>
          </p:cNvSpPr>
          <p:nvPr>
            <p:ph type="body" sz="quarter" idx="12"/>
          </p:nvPr>
        </p:nvSpPr>
        <p:spPr>
          <a:xfrm>
            <a:off x="540000" y="1774103"/>
            <a:ext cx="7776416" cy="1800200"/>
          </a:xfrm>
        </p:spPr>
        <p:txBody>
          <a:bodyPr/>
          <a:lstStyle/>
          <a:p>
            <a:r>
              <a:rPr lang="en-GB" dirty="0" smtClean="0"/>
              <a:t>IUCLID picklists updated where…</a:t>
            </a:r>
          </a:p>
          <a:p>
            <a:pPr lvl="1">
              <a:buFont typeface="Wingdings" panose="05000000000000000000" pitchFamily="2" charset="2"/>
              <a:buChar char="ü"/>
            </a:pPr>
            <a:endParaRPr lang="en-GB" sz="1600" dirty="0" smtClean="0"/>
          </a:p>
          <a:p>
            <a:pPr lvl="1">
              <a:buFont typeface="Wingdings" panose="05000000000000000000" pitchFamily="2" charset="2"/>
              <a:buChar char="ü"/>
            </a:pPr>
            <a:r>
              <a:rPr lang="en-GB" sz="1600" dirty="0" smtClean="0"/>
              <a:t>IUCLID </a:t>
            </a:r>
            <a:r>
              <a:rPr lang="en-GB" sz="1600" dirty="0"/>
              <a:t>document could be used to report microorganisms data, but an existing picklist did not contain microorganisms related options</a:t>
            </a:r>
            <a:r>
              <a:rPr lang="pl-PL" sz="1600" dirty="0"/>
              <a:t>, e.g</a:t>
            </a:r>
            <a:r>
              <a:rPr lang="pl-PL" sz="1600" dirty="0" smtClean="0"/>
              <a:t>.</a:t>
            </a:r>
            <a:r>
              <a:rPr lang="en-GB" sz="1600" dirty="0" smtClean="0"/>
              <a:t> </a:t>
            </a:r>
            <a:r>
              <a:rPr lang="pl-PL" sz="1600" i="1" dirty="0"/>
              <a:t>4. Methods of detection and </a:t>
            </a:r>
            <a:r>
              <a:rPr lang="pl-PL" sz="1600" i="1" dirty="0" smtClean="0"/>
              <a:t>identification</a:t>
            </a:r>
            <a:endParaRPr lang="en-GB" sz="1600" i="1" dirty="0" smtClean="0"/>
          </a:p>
          <a:p>
            <a:pPr marL="457200" lvl="1" indent="0">
              <a:buNone/>
            </a:pPr>
            <a:r>
              <a:rPr lang="pl-PL" sz="1600" i="1" dirty="0"/>
              <a:t/>
            </a:r>
            <a:br>
              <a:rPr lang="pl-PL" sz="1600" i="1" dirty="0"/>
            </a:br>
            <a:r>
              <a:rPr lang="pl-PL" sz="1600" dirty="0"/>
              <a:t/>
            </a:r>
            <a:br>
              <a:rPr lang="pl-PL" sz="1600" dirty="0"/>
            </a:br>
            <a:endParaRPr lang="en-GB" sz="1600" i="1" dirty="0" smtClean="0"/>
          </a:p>
        </p:txBody>
      </p:sp>
      <p:pic>
        <p:nvPicPr>
          <p:cNvPr id="8" name="Picture 7"/>
          <p:cNvPicPr>
            <a:picLocks noChangeAspect="1"/>
          </p:cNvPicPr>
          <p:nvPr/>
        </p:nvPicPr>
        <p:blipFill>
          <a:blip r:embed="rId3"/>
          <a:stretch>
            <a:fillRect/>
          </a:stretch>
        </p:blipFill>
        <p:spPr>
          <a:xfrm>
            <a:off x="971600" y="3429000"/>
            <a:ext cx="7535309" cy="768163"/>
          </a:xfrm>
          <a:prstGeom prst="rect">
            <a:avLst/>
          </a:prstGeom>
        </p:spPr>
      </p:pic>
      <p:sp>
        <p:nvSpPr>
          <p:cNvPr id="10" name="Text Placeholder 3"/>
          <p:cNvSpPr txBox="1">
            <a:spLocks/>
          </p:cNvSpPr>
          <p:nvPr/>
        </p:nvSpPr>
        <p:spPr>
          <a:xfrm>
            <a:off x="540000" y="4319766"/>
            <a:ext cx="7776416" cy="70321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mn-lt"/>
                <a:ea typeface="+mn-ea"/>
                <a:cs typeface="Arial" pitchFamily="34" charset="0"/>
              </a:defRPr>
            </a:lvl2pPr>
            <a:lvl3pPr marL="12001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buFont typeface="Wingdings" panose="05000000000000000000" pitchFamily="2" charset="2"/>
              <a:buChar char="ü"/>
            </a:pPr>
            <a:r>
              <a:rPr lang="en-GB" sz="1600" dirty="0"/>
              <a:t>Units specific for microorganisms were missing, e.g.</a:t>
            </a:r>
            <a:br>
              <a:rPr lang="en-GB" sz="1600" dirty="0"/>
            </a:br>
            <a:r>
              <a:rPr lang="en-GB" sz="1600" dirty="0"/>
              <a:t>2.7 Content of the microorganism</a:t>
            </a:r>
          </a:p>
          <a:p>
            <a:pPr marL="457200" lvl="1" indent="0" fontAlgn="auto">
              <a:spcAft>
                <a:spcPts val="0"/>
              </a:spcAft>
              <a:buFont typeface="Arial" pitchFamily="34" charset="0"/>
              <a:buNone/>
            </a:pPr>
            <a:r>
              <a:rPr lang="pl-PL" sz="1600" i="1" dirty="0" smtClean="0"/>
              <a:t/>
            </a:r>
            <a:br>
              <a:rPr lang="pl-PL" sz="1600" i="1" dirty="0" smtClean="0"/>
            </a:br>
            <a:r>
              <a:rPr lang="pl-PL" sz="1600" dirty="0" smtClean="0"/>
              <a:t/>
            </a:r>
            <a:br>
              <a:rPr lang="pl-PL" sz="1600" dirty="0" smtClean="0"/>
            </a:br>
            <a:endParaRPr lang="en-GB" sz="1600" i="1" dirty="0" smtClean="0"/>
          </a:p>
        </p:txBody>
      </p:sp>
      <p:pic>
        <p:nvPicPr>
          <p:cNvPr id="15" name="Picture 14"/>
          <p:cNvPicPr>
            <a:picLocks noChangeAspect="1"/>
          </p:cNvPicPr>
          <p:nvPr/>
        </p:nvPicPr>
        <p:blipFill>
          <a:blip r:embed="rId4"/>
          <a:stretch>
            <a:fillRect/>
          </a:stretch>
        </p:blipFill>
        <p:spPr>
          <a:xfrm>
            <a:off x="971600" y="5022976"/>
            <a:ext cx="4230991" cy="1432684"/>
          </a:xfrm>
          <a:prstGeom prst="rect">
            <a:avLst/>
          </a:prstGeom>
        </p:spPr>
      </p:pic>
    </p:spTree>
    <p:extLst>
      <p:ext uri="{BB962C8B-B14F-4D97-AF65-F5344CB8AC3E}">
        <p14:creationId xmlns:p14="http://schemas.microsoft.com/office/powerpoint/2010/main" val="1918685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11</a:t>
            </a:fld>
            <a:endParaRPr lang="en-GB" noProof="0"/>
          </a:p>
        </p:txBody>
      </p:sp>
      <p:sp>
        <p:nvSpPr>
          <p:cNvPr id="3" name="Text Placeholder 2"/>
          <p:cNvSpPr>
            <a:spLocks noGrp="1"/>
          </p:cNvSpPr>
          <p:nvPr>
            <p:ph type="body" sz="quarter" idx="11"/>
          </p:nvPr>
        </p:nvSpPr>
        <p:spPr>
          <a:xfrm>
            <a:off x="540000" y="1103060"/>
            <a:ext cx="8064000" cy="540000"/>
          </a:xfrm>
        </p:spPr>
        <p:txBody>
          <a:bodyPr/>
          <a:lstStyle/>
          <a:p>
            <a:r>
              <a:rPr lang="en-GB" dirty="0" smtClean="0"/>
              <a:t>Microorganisms… continued</a:t>
            </a:r>
            <a:endParaRPr lang="en-GB" dirty="0"/>
          </a:p>
        </p:txBody>
      </p:sp>
      <p:pic>
        <p:nvPicPr>
          <p:cNvPr id="6" name="Picture 5"/>
          <p:cNvPicPr>
            <a:picLocks noChangeAspect="1"/>
          </p:cNvPicPr>
          <p:nvPr/>
        </p:nvPicPr>
        <p:blipFill>
          <a:blip r:embed="rId3"/>
          <a:stretch>
            <a:fillRect/>
          </a:stretch>
        </p:blipFill>
        <p:spPr>
          <a:xfrm>
            <a:off x="683568" y="1772816"/>
            <a:ext cx="4572000" cy="3065877"/>
          </a:xfrm>
          <a:prstGeom prst="rect">
            <a:avLst/>
          </a:prstGeom>
        </p:spPr>
      </p:pic>
      <p:pic>
        <p:nvPicPr>
          <p:cNvPr id="7" name="Picture 6"/>
          <p:cNvPicPr>
            <a:picLocks noChangeAspect="1"/>
          </p:cNvPicPr>
          <p:nvPr/>
        </p:nvPicPr>
        <p:blipFill>
          <a:blip r:embed="rId4"/>
          <a:stretch>
            <a:fillRect/>
          </a:stretch>
        </p:blipFill>
        <p:spPr>
          <a:xfrm>
            <a:off x="683568" y="4967126"/>
            <a:ext cx="4572000" cy="1072610"/>
          </a:xfrm>
          <a:prstGeom prst="rect">
            <a:avLst/>
          </a:prstGeom>
        </p:spPr>
      </p:pic>
      <p:sp>
        <p:nvSpPr>
          <p:cNvPr id="13" name="TextBox 12"/>
          <p:cNvSpPr txBox="1"/>
          <p:nvPr/>
        </p:nvSpPr>
        <p:spPr>
          <a:xfrm rot="20655260">
            <a:off x="5522311" y="5013425"/>
            <a:ext cx="3283951"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000" dirty="0" smtClean="0">
                <a:solidFill>
                  <a:schemeClr val="bg1"/>
                </a:solidFill>
              </a:rPr>
              <a:t>Annex 4 of the Biocides Submission Manual</a:t>
            </a:r>
            <a:endParaRPr lang="en-GB" sz="2000" dirty="0">
              <a:solidFill>
                <a:schemeClr val="bg1"/>
              </a:solidFill>
            </a:endParaRPr>
          </a:p>
        </p:txBody>
      </p:sp>
    </p:spTree>
    <p:extLst>
      <p:ext uri="{BB962C8B-B14F-4D97-AF65-F5344CB8AC3E}">
        <p14:creationId xmlns:p14="http://schemas.microsoft.com/office/powerpoint/2010/main" val="4292360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12</a:t>
            </a:fld>
            <a:endParaRPr lang="en-GB" noProof="0" dirty="0"/>
          </a:p>
        </p:txBody>
      </p:sp>
      <p:sp>
        <p:nvSpPr>
          <p:cNvPr id="3" name="Text Placeholder 2"/>
          <p:cNvSpPr>
            <a:spLocks noGrp="1"/>
          </p:cNvSpPr>
          <p:nvPr>
            <p:ph type="body" sz="quarter" idx="11"/>
          </p:nvPr>
        </p:nvSpPr>
        <p:spPr/>
        <p:txBody>
          <a:bodyPr/>
          <a:lstStyle/>
          <a:p>
            <a:r>
              <a:rPr lang="en-GB" dirty="0" smtClean="0"/>
              <a:t>Legal entity site reported separately</a:t>
            </a:r>
            <a:endParaRPr lang="en-GB" dirty="0"/>
          </a:p>
        </p:txBody>
      </p:sp>
      <p:sp>
        <p:nvSpPr>
          <p:cNvPr id="4" name="Text Placeholder 3"/>
          <p:cNvSpPr>
            <a:spLocks noGrp="1"/>
          </p:cNvSpPr>
          <p:nvPr>
            <p:ph type="body" sz="quarter" idx="12"/>
          </p:nvPr>
        </p:nvSpPr>
        <p:spPr>
          <a:xfrm>
            <a:off x="540000" y="2340000"/>
            <a:ext cx="4464048" cy="3960000"/>
          </a:xfrm>
        </p:spPr>
        <p:txBody>
          <a:bodyPr/>
          <a:lstStyle/>
          <a:p>
            <a:r>
              <a:rPr lang="en-GB" dirty="0" smtClean="0"/>
              <a:t>‘Sites’ document added to the BPR submission types for substances and products</a:t>
            </a:r>
          </a:p>
          <a:p>
            <a:r>
              <a:rPr lang="en-GB" dirty="0"/>
              <a:t>L</a:t>
            </a:r>
            <a:r>
              <a:rPr lang="en-GB" dirty="0" smtClean="0"/>
              <a:t>egal </a:t>
            </a:r>
            <a:r>
              <a:rPr lang="en-GB" dirty="0"/>
              <a:t>entity </a:t>
            </a:r>
            <a:r>
              <a:rPr lang="en-GB" dirty="0" smtClean="0"/>
              <a:t>site document now part of dossiers</a:t>
            </a:r>
          </a:p>
          <a:p>
            <a:endParaRPr lang="en-GB" dirty="0"/>
          </a:p>
        </p:txBody>
      </p:sp>
      <p:pic>
        <p:nvPicPr>
          <p:cNvPr id="10" name="Content Placeholder 9"/>
          <p:cNvPicPr>
            <a:picLocks noGrp="1" noChangeAspect="1"/>
          </p:cNvPicPr>
          <p:nvPr>
            <p:ph sz="quarter" idx="13"/>
          </p:nvPr>
        </p:nvPicPr>
        <p:blipFill>
          <a:blip r:embed="rId2"/>
          <a:stretch>
            <a:fillRect/>
          </a:stretch>
        </p:blipFill>
        <p:spPr>
          <a:xfrm>
            <a:off x="5148064" y="2564904"/>
            <a:ext cx="3000000" cy="780952"/>
          </a:xfrm>
          <a:prstGeom prst="rect">
            <a:avLst/>
          </a:prstGeom>
        </p:spPr>
      </p:pic>
      <p:pic>
        <p:nvPicPr>
          <p:cNvPr id="9" name="Picture 8"/>
          <p:cNvPicPr>
            <a:picLocks noChangeAspect="1"/>
          </p:cNvPicPr>
          <p:nvPr/>
        </p:nvPicPr>
        <p:blipFill>
          <a:blip r:embed="rId3"/>
          <a:stretch>
            <a:fillRect/>
          </a:stretch>
        </p:blipFill>
        <p:spPr>
          <a:xfrm>
            <a:off x="5414730" y="5317094"/>
            <a:ext cx="2504762" cy="971429"/>
          </a:xfrm>
          <a:prstGeom prst="rect">
            <a:avLst/>
          </a:prstGeom>
        </p:spPr>
      </p:pic>
      <p:pic>
        <p:nvPicPr>
          <p:cNvPr id="11" name="Picture 10"/>
          <p:cNvPicPr>
            <a:picLocks noChangeAspect="1"/>
          </p:cNvPicPr>
          <p:nvPr/>
        </p:nvPicPr>
        <p:blipFill>
          <a:blip r:embed="rId4"/>
          <a:stretch>
            <a:fillRect/>
          </a:stretch>
        </p:blipFill>
        <p:spPr>
          <a:xfrm>
            <a:off x="5186159" y="3771238"/>
            <a:ext cx="2961905" cy="809524"/>
          </a:xfrm>
          <a:prstGeom prst="rect">
            <a:avLst/>
          </a:prstGeom>
        </p:spPr>
      </p:pic>
    </p:spTree>
    <p:extLst>
      <p:ext uri="{BB962C8B-B14F-4D97-AF65-F5344CB8AC3E}">
        <p14:creationId xmlns:p14="http://schemas.microsoft.com/office/powerpoint/2010/main" val="133815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13</a:t>
            </a:fld>
            <a:endParaRPr lang="en-GB" noProof="0" dirty="0"/>
          </a:p>
        </p:txBody>
      </p:sp>
      <p:sp>
        <p:nvSpPr>
          <p:cNvPr id="3" name="Text Placeholder 2"/>
          <p:cNvSpPr>
            <a:spLocks noGrp="1"/>
          </p:cNvSpPr>
          <p:nvPr>
            <p:ph type="body" sz="quarter" idx="11"/>
          </p:nvPr>
        </p:nvSpPr>
        <p:spPr/>
        <p:txBody>
          <a:bodyPr/>
          <a:lstStyle/>
          <a:p>
            <a:r>
              <a:rPr lang="en-GB" dirty="0" smtClean="0"/>
              <a:t>Validation of BPR data</a:t>
            </a:r>
            <a:endParaRPr lang="en-GB" dirty="0"/>
          </a:p>
        </p:txBody>
      </p:sp>
      <p:sp>
        <p:nvSpPr>
          <p:cNvPr id="4" name="Text Placeholder 3"/>
          <p:cNvSpPr>
            <a:spLocks noGrp="1"/>
          </p:cNvSpPr>
          <p:nvPr>
            <p:ph type="body" sz="quarter" idx="12"/>
          </p:nvPr>
        </p:nvSpPr>
        <p:spPr/>
        <p:txBody>
          <a:bodyPr/>
          <a:lstStyle/>
          <a:p>
            <a:r>
              <a:rPr lang="en-GB" sz="2000" dirty="0" smtClean="0"/>
              <a:t>Two first validation rules are now available for BPR dossiers and datasets</a:t>
            </a:r>
          </a:p>
          <a:p>
            <a:endParaRPr lang="en-GB" sz="2000" dirty="0"/>
          </a:p>
          <a:p>
            <a:r>
              <a:rPr lang="en-GB" sz="2000" dirty="0" smtClean="0"/>
              <a:t>Rules previously included at the dossier creation stage are now transferred to the Validation Assistant</a:t>
            </a:r>
          </a:p>
          <a:p>
            <a:endParaRPr lang="en-GB" sz="2000" dirty="0"/>
          </a:p>
          <a:p>
            <a:endParaRPr lang="en-GB" sz="2000" dirty="0"/>
          </a:p>
        </p:txBody>
      </p:sp>
      <p:sp>
        <p:nvSpPr>
          <p:cNvPr id="5" name="Content Placeholder 4"/>
          <p:cNvSpPr>
            <a:spLocks noGrp="1"/>
          </p:cNvSpPr>
          <p:nvPr>
            <p:ph sz="quarter" idx="13"/>
          </p:nvPr>
        </p:nvSpPr>
        <p:spPr/>
        <p:style>
          <a:lnRef idx="3">
            <a:schemeClr val="lt1"/>
          </a:lnRef>
          <a:fillRef idx="1">
            <a:schemeClr val="accent5"/>
          </a:fillRef>
          <a:effectRef idx="1">
            <a:schemeClr val="accent5"/>
          </a:effectRef>
          <a:fontRef idx="minor">
            <a:schemeClr val="lt1"/>
          </a:fontRef>
        </p:style>
        <p:txBody>
          <a:bodyPr>
            <a:scene3d>
              <a:camera prst="perspectiveContrastingLeftFacing"/>
              <a:lightRig rig="threePt" dir="t"/>
            </a:scene3d>
          </a:bodyPr>
          <a:lstStyle/>
          <a:p>
            <a:r>
              <a:rPr lang="en-GB" sz="1200" dirty="0"/>
              <a:t>BR001: The selected Biocidal Product dataset is not valid for creating BPR Biocidal product authorisation dossier. Valid Biocidal Product dataset for this dossier type must contain at least one component with function 'active substance' and a linked substance dataset. If there is more components with function 'active substance', a relevant substance or mixture dataset must be linked to each one.</a:t>
            </a:r>
          </a:p>
          <a:p>
            <a:endParaRPr lang="en-GB" sz="1200" dirty="0"/>
          </a:p>
          <a:p>
            <a:r>
              <a:rPr lang="en-GB" sz="1200" dirty="0"/>
              <a:t>BR002: The selected representative Biocidal Product dataset is not valid for creating BPR active substance application (representative product) dossier. Valid representative Biocidal Product dataset for this dossier type must contain exactly one component with function 'active substance' and a linked substance dataset for one representative product. If there is more than one representative product, the same active substance has to be linked in all records.</a:t>
            </a:r>
          </a:p>
          <a:p>
            <a:endParaRPr lang="en-GB" sz="1200" dirty="0"/>
          </a:p>
          <a:p>
            <a:endParaRPr lang="en-GB" sz="1200" dirty="0"/>
          </a:p>
        </p:txBody>
      </p:sp>
    </p:spTree>
    <p:extLst>
      <p:ext uri="{BB962C8B-B14F-4D97-AF65-F5344CB8AC3E}">
        <p14:creationId xmlns:p14="http://schemas.microsoft.com/office/powerpoint/2010/main" val="372989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14</a:t>
            </a:fld>
            <a:endParaRPr lang="en-GB" noProof="0" dirty="0"/>
          </a:p>
        </p:txBody>
      </p:sp>
      <p:sp>
        <p:nvSpPr>
          <p:cNvPr id="3" name="Text Placeholder 2"/>
          <p:cNvSpPr>
            <a:spLocks noGrp="1"/>
          </p:cNvSpPr>
          <p:nvPr>
            <p:ph type="body" sz="quarter" idx="11"/>
          </p:nvPr>
        </p:nvSpPr>
        <p:spPr/>
        <p:txBody>
          <a:bodyPr/>
          <a:lstStyle/>
          <a:p>
            <a:r>
              <a:rPr lang="en-GB" dirty="0" smtClean="0"/>
              <a:t>Validation in the classic user interface</a:t>
            </a:r>
            <a:endParaRPr lang="en-GB" dirty="0"/>
          </a:p>
        </p:txBody>
      </p:sp>
      <p:pic>
        <p:nvPicPr>
          <p:cNvPr id="6" name="Picture 5"/>
          <p:cNvPicPr>
            <a:picLocks noChangeAspect="1"/>
          </p:cNvPicPr>
          <p:nvPr/>
        </p:nvPicPr>
        <p:blipFill>
          <a:blip r:embed="rId2"/>
          <a:stretch>
            <a:fillRect/>
          </a:stretch>
        </p:blipFill>
        <p:spPr>
          <a:xfrm>
            <a:off x="3059832" y="2889822"/>
            <a:ext cx="5898461" cy="2721365"/>
          </a:xfrm>
          <a:prstGeom prst="rect">
            <a:avLst/>
          </a:prstGeom>
        </p:spPr>
      </p:pic>
      <p:pic>
        <p:nvPicPr>
          <p:cNvPr id="7" name="Picture 6"/>
          <p:cNvPicPr>
            <a:picLocks noChangeAspect="1"/>
          </p:cNvPicPr>
          <p:nvPr/>
        </p:nvPicPr>
        <p:blipFill>
          <a:blip r:embed="rId3"/>
          <a:stretch>
            <a:fillRect/>
          </a:stretch>
        </p:blipFill>
        <p:spPr>
          <a:xfrm>
            <a:off x="540000" y="3201950"/>
            <a:ext cx="1285714" cy="1676190"/>
          </a:xfrm>
          <a:prstGeom prst="rect">
            <a:avLst/>
          </a:prstGeom>
        </p:spPr>
      </p:pic>
      <p:sp>
        <p:nvSpPr>
          <p:cNvPr id="8" name="Right Arrow 7"/>
          <p:cNvSpPr/>
          <p:nvPr/>
        </p:nvSpPr>
        <p:spPr>
          <a:xfrm>
            <a:off x="2051720" y="3933056"/>
            <a:ext cx="720080" cy="288032"/>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3045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15</a:t>
            </a:fld>
            <a:endParaRPr lang="en-GB" noProof="0" dirty="0"/>
          </a:p>
        </p:txBody>
      </p:sp>
      <p:sp>
        <p:nvSpPr>
          <p:cNvPr id="3" name="Text Placeholder 2"/>
          <p:cNvSpPr>
            <a:spLocks noGrp="1"/>
          </p:cNvSpPr>
          <p:nvPr>
            <p:ph type="body" sz="quarter" idx="11"/>
          </p:nvPr>
        </p:nvSpPr>
        <p:spPr/>
        <p:txBody>
          <a:bodyPr/>
          <a:lstStyle/>
          <a:p>
            <a:r>
              <a:rPr lang="en-GB" dirty="0" smtClean="0"/>
              <a:t>Validation in the web user interface</a:t>
            </a:r>
            <a:endParaRPr lang="en-GB" dirty="0"/>
          </a:p>
        </p:txBody>
      </p:sp>
      <p:pic>
        <p:nvPicPr>
          <p:cNvPr id="5" name="Picture 4"/>
          <p:cNvPicPr>
            <a:picLocks noChangeAspect="1"/>
          </p:cNvPicPr>
          <p:nvPr/>
        </p:nvPicPr>
        <p:blipFill>
          <a:blip r:embed="rId2"/>
          <a:stretch>
            <a:fillRect/>
          </a:stretch>
        </p:blipFill>
        <p:spPr>
          <a:xfrm>
            <a:off x="270000" y="2236865"/>
            <a:ext cx="8604000" cy="365102"/>
          </a:xfrm>
          <a:prstGeom prst="rect">
            <a:avLst/>
          </a:prstGeom>
        </p:spPr>
      </p:pic>
      <p:pic>
        <p:nvPicPr>
          <p:cNvPr id="9" name="Picture 8"/>
          <p:cNvPicPr>
            <a:picLocks noChangeAspect="1"/>
          </p:cNvPicPr>
          <p:nvPr/>
        </p:nvPicPr>
        <p:blipFill>
          <a:blip r:embed="rId3"/>
          <a:stretch>
            <a:fillRect/>
          </a:stretch>
        </p:blipFill>
        <p:spPr>
          <a:xfrm>
            <a:off x="1115616" y="3140968"/>
            <a:ext cx="7927812" cy="1512168"/>
          </a:xfrm>
          <a:prstGeom prst="rect">
            <a:avLst/>
          </a:prstGeom>
        </p:spPr>
      </p:pic>
      <p:pic>
        <p:nvPicPr>
          <p:cNvPr id="10" name="Picture 9"/>
          <p:cNvPicPr>
            <a:picLocks noChangeAspect="1"/>
          </p:cNvPicPr>
          <p:nvPr/>
        </p:nvPicPr>
        <p:blipFill>
          <a:blip r:embed="rId4"/>
          <a:stretch>
            <a:fillRect/>
          </a:stretch>
        </p:blipFill>
        <p:spPr>
          <a:xfrm>
            <a:off x="148160" y="3645024"/>
            <a:ext cx="952381" cy="323810"/>
          </a:xfrm>
          <a:prstGeom prst="rect">
            <a:avLst/>
          </a:prstGeom>
        </p:spPr>
      </p:pic>
      <p:pic>
        <p:nvPicPr>
          <p:cNvPr id="11" name="Picture 10"/>
          <p:cNvPicPr>
            <a:picLocks noChangeAspect="1"/>
          </p:cNvPicPr>
          <p:nvPr/>
        </p:nvPicPr>
        <p:blipFill>
          <a:blip r:embed="rId5"/>
          <a:stretch>
            <a:fillRect/>
          </a:stretch>
        </p:blipFill>
        <p:spPr>
          <a:xfrm>
            <a:off x="148160" y="5368638"/>
            <a:ext cx="1123810" cy="295238"/>
          </a:xfrm>
          <a:prstGeom prst="rect">
            <a:avLst/>
          </a:prstGeom>
        </p:spPr>
      </p:pic>
      <p:pic>
        <p:nvPicPr>
          <p:cNvPr id="13" name="Picture 12"/>
          <p:cNvPicPr>
            <a:picLocks noChangeAspect="1"/>
          </p:cNvPicPr>
          <p:nvPr/>
        </p:nvPicPr>
        <p:blipFill>
          <a:blip r:embed="rId6"/>
          <a:stretch>
            <a:fillRect/>
          </a:stretch>
        </p:blipFill>
        <p:spPr>
          <a:xfrm>
            <a:off x="1763688" y="4892398"/>
            <a:ext cx="3816424" cy="1542955"/>
          </a:xfrm>
          <a:prstGeom prst="rect">
            <a:avLst/>
          </a:prstGeom>
        </p:spPr>
      </p:pic>
    </p:spTree>
    <p:extLst>
      <p:ext uri="{BB962C8B-B14F-4D97-AF65-F5344CB8AC3E}">
        <p14:creationId xmlns:p14="http://schemas.microsoft.com/office/powerpoint/2010/main" val="4290328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16</a:t>
            </a:fld>
            <a:endParaRPr lang="en-GB" noProof="0" dirty="0"/>
          </a:p>
        </p:txBody>
      </p:sp>
      <p:sp>
        <p:nvSpPr>
          <p:cNvPr id="3" name="Text Placeholder 2"/>
          <p:cNvSpPr>
            <a:spLocks noGrp="1"/>
          </p:cNvSpPr>
          <p:nvPr>
            <p:ph type="body" sz="quarter" idx="11"/>
          </p:nvPr>
        </p:nvSpPr>
        <p:spPr>
          <a:xfrm>
            <a:off x="507844" y="1050449"/>
            <a:ext cx="8064000" cy="540000"/>
          </a:xfrm>
        </p:spPr>
        <p:txBody>
          <a:bodyPr/>
          <a:lstStyle/>
          <a:p>
            <a:r>
              <a:rPr lang="en-GB" dirty="0" smtClean="0"/>
              <a:t>Biocidal product family</a:t>
            </a:r>
            <a:endParaRPr lang="en-GB" dirty="0"/>
          </a:p>
        </p:txBody>
      </p:sp>
      <p:sp>
        <p:nvSpPr>
          <p:cNvPr id="4" name="Text Placeholder 3"/>
          <p:cNvSpPr>
            <a:spLocks noGrp="1"/>
          </p:cNvSpPr>
          <p:nvPr>
            <p:ph type="body" sz="quarter" idx="12"/>
          </p:nvPr>
        </p:nvSpPr>
        <p:spPr>
          <a:xfrm>
            <a:off x="526437" y="1700808"/>
            <a:ext cx="8064000" cy="4311160"/>
          </a:xfrm>
        </p:spPr>
        <p:txBody>
          <a:bodyPr/>
          <a:lstStyle/>
          <a:p>
            <a:r>
              <a:rPr lang="en-GB" sz="2000" dirty="0" smtClean="0"/>
              <a:t>Reference fields that allow to indicate for which product(s) and/or meta SPC(s) the provided document is relevant</a:t>
            </a:r>
          </a:p>
          <a:p>
            <a:pPr marL="0" indent="0">
              <a:buNone/>
            </a:pPr>
            <a:endParaRPr lang="en-GB" sz="2000" dirty="0" smtClean="0"/>
          </a:p>
          <a:p>
            <a:r>
              <a:rPr lang="en-GB" sz="2000" dirty="0" smtClean="0"/>
              <a:t>Products belonging to one family or meta SPC listed in the composition section of the meta SPC</a:t>
            </a:r>
          </a:p>
          <a:p>
            <a:endParaRPr lang="en-GB" dirty="0" smtClean="0"/>
          </a:p>
          <a:p>
            <a:pPr marL="0" indent="0">
              <a:buNone/>
            </a:pPr>
            <a:endParaRPr lang="en-GB" dirty="0" smtClean="0"/>
          </a:p>
          <a:p>
            <a:pPr marL="0" indent="0">
              <a:buNone/>
            </a:pPr>
            <a:endParaRPr lang="en-GB" dirty="0" smtClean="0"/>
          </a:p>
          <a:p>
            <a:pPr marL="0" indent="0">
              <a:buNone/>
            </a:pPr>
            <a:endParaRPr lang="en-GB" dirty="0" smtClean="0"/>
          </a:p>
          <a:p>
            <a:r>
              <a:rPr lang="en-GB" sz="2000" dirty="0" smtClean="0"/>
              <a:t>Copying of summaries and records to </a:t>
            </a:r>
            <a:br>
              <a:rPr lang="en-GB" sz="2000" dirty="0" smtClean="0"/>
            </a:br>
            <a:r>
              <a:rPr lang="en-GB" sz="2000" dirty="0" smtClean="0"/>
              <a:t>build the family composition</a:t>
            </a:r>
          </a:p>
        </p:txBody>
      </p:sp>
      <p:pic>
        <p:nvPicPr>
          <p:cNvPr id="5" name="Picture 4"/>
          <p:cNvPicPr>
            <a:picLocks noChangeAspect="1"/>
          </p:cNvPicPr>
          <p:nvPr/>
        </p:nvPicPr>
        <p:blipFill>
          <a:blip r:embed="rId2"/>
          <a:stretch>
            <a:fillRect/>
          </a:stretch>
        </p:blipFill>
        <p:spPr>
          <a:xfrm>
            <a:off x="1835696" y="3686847"/>
            <a:ext cx="4142857" cy="1219048"/>
          </a:xfrm>
          <a:prstGeom prst="rect">
            <a:avLst/>
          </a:prstGeom>
        </p:spPr>
      </p:pic>
      <p:sp>
        <p:nvSpPr>
          <p:cNvPr id="6" name="TextBox 5"/>
          <p:cNvSpPr txBox="1"/>
          <p:nvPr/>
        </p:nvSpPr>
        <p:spPr>
          <a:xfrm rot="20655260">
            <a:off x="5614547" y="5338193"/>
            <a:ext cx="3283951"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000" dirty="0" smtClean="0">
                <a:solidFill>
                  <a:schemeClr val="bg1"/>
                </a:solidFill>
              </a:rPr>
              <a:t>More information </a:t>
            </a:r>
            <a:br>
              <a:rPr lang="en-GB" sz="2000" dirty="0" smtClean="0">
                <a:solidFill>
                  <a:schemeClr val="bg1"/>
                </a:solidFill>
              </a:rPr>
            </a:br>
            <a:r>
              <a:rPr lang="en-GB" sz="2000" dirty="0" smtClean="0">
                <a:solidFill>
                  <a:schemeClr val="bg1"/>
                </a:solidFill>
              </a:rPr>
              <a:t>in the DEMO</a:t>
            </a:r>
          </a:p>
        </p:txBody>
      </p:sp>
    </p:spTree>
    <p:extLst>
      <p:ext uri="{BB962C8B-B14F-4D97-AF65-F5344CB8AC3E}">
        <p14:creationId xmlns:p14="http://schemas.microsoft.com/office/powerpoint/2010/main" val="311267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BPR dossiers</a:t>
            </a:r>
            <a:endParaRPr lang="en-GB" dirty="0"/>
          </a:p>
        </p:txBody>
      </p:sp>
      <p:sp>
        <p:nvSpPr>
          <p:cNvPr id="4" name="Text Placeholder 3"/>
          <p:cNvSpPr>
            <a:spLocks noGrp="1"/>
          </p:cNvSpPr>
          <p:nvPr>
            <p:ph type="body" sz="quarter" idx="11"/>
          </p:nvPr>
        </p:nvSpPr>
        <p:spPr/>
        <p:txBody>
          <a:bodyPr/>
          <a:lstStyle/>
          <a:p>
            <a:endParaRPr lang="en-GB" dirty="0"/>
          </a:p>
        </p:txBody>
      </p:sp>
      <p:sp>
        <p:nvSpPr>
          <p:cNvPr id="9" name="Text Placeholder 8"/>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4015955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p:cNvSpPr>
            <a:spLocks noGrp="1"/>
          </p:cNvSpPr>
          <p:nvPr>
            <p:ph type="body" sz="quarter" idx="11"/>
          </p:nvPr>
        </p:nvSpPr>
        <p:spPr>
          <a:xfrm>
            <a:off x="309556" y="1068285"/>
            <a:ext cx="8834444" cy="484468"/>
          </a:xfrm>
        </p:spPr>
        <p:txBody>
          <a:bodyPr/>
          <a:lstStyle/>
          <a:p>
            <a:r>
              <a:rPr lang="en-GB" sz="2000" dirty="0" smtClean="0"/>
              <a:t>BPR dossier structure (substance-components only)</a:t>
            </a:r>
            <a:endParaRPr lang="en-GB" sz="2000" dirty="0"/>
          </a:p>
        </p:txBody>
      </p:sp>
      <p:sp>
        <p:nvSpPr>
          <p:cNvPr id="12" name="Tekstin paikkamerkki 5"/>
          <p:cNvSpPr txBox="1">
            <a:spLocks/>
          </p:cNvSpPr>
          <p:nvPr/>
        </p:nvSpPr>
        <p:spPr>
          <a:xfrm>
            <a:off x="171502" y="1463114"/>
            <a:ext cx="3610099" cy="3659115"/>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mn-lt"/>
                <a:ea typeface="+mn-ea"/>
                <a:cs typeface="Arial" pitchFamily="34" charset="0"/>
              </a:defRPr>
            </a:lvl2pPr>
            <a:lvl3pPr marL="12001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endParaRPr lang="en-GB" dirty="0" smtClean="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768" y="2591363"/>
            <a:ext cx="531619" cy="631298"/>
          </a:xfrm>
          <a:prstGeom prst="rect">
            <a:avLst/>
          </a:prstGeom>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996952"/>
            <a:ext cx="899059" cy="89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 y="2621328"/>
            <a:ext cx="571368" cy="571368"/>
          </a:xfrm>
          <a:prstGeom prst="rect">
            <a:avLst/>
          </a:prstGeom>
        </p:spPr>
      </p:pic>
      <p:cxnSp>
        <p:nvCxnSpPr>
          <p:cNvPr id="8" name="Straight Arrow Connector 7"/>
          <p:cNvCxnSpPr/>
          <p:nvPr/>
        </p:nvCxnSpPr>
        <p:spPr>
          <a:xfrm>
            <a:off x="1451964" y="2907012"/>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45989" y="3468066"/>
            <a:ext cx="1146523" cy="1015663"/>
          </a:xfrm>
          <a:prstGeom prst="rect">
            <a:avLst/>
          </a:prstGeom>
          <a:noFill/>
        </p:spPr>
        <p:txBody>
          <a:bodyPr wrap="square" rtlCol="0">
            <a:spAutoFit/>
          </a:bodyPr>
          <a:lstStyle/>
          <a:p>
            <a:pPr>
              <a:buNone/>
            </a:pPr>
            <a:r>
              <a:rPr lang="en-GB" sz="1000" dirty="0"/>
              <a:t>r</a:t>
            </a:r>
            <a:r>
              <a:rPr lang="en-GB" sz="1000" dirty="0" smtClean="0"/>
              <a:t>eference substance are linked in substance section 2.1 and 2.9</a:t>
            </a:r>
            <a:endParaRPr lang="en-GB" sz="1000" dirty="0"/>
          </a:p>
        </p:txBody>
      </p:sp>
      <p:cxnSp>
        <p:nvCxnSpPr>
          <p:cNvPr id="26" name="Straight Arrow Connector 25"/>
          <p:cNvCxnSpPr/>
          <p:nvPr/>
        </p:nvCxnSpPr>
        <p:spPr>
          <a:xfrm>
            <a:off x="3483610" y="2907012"/>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83609" y="3088076"/>
            <a:ext cx="935703" cy="861774"/>
          </a:xfrm>
          <a:prstGeom prst="rect">
            <a:avLst/>
          </a:prstGeom>
          <a:noFill/>
        </p:spPr>
        <p:txBody>
          <a:bodyPr wrap="square" rtlCol="0">
            <a:spAutoFit/>
          </a:bodyPr>
          <a:lstStyle/>
          <a:p>
            <a:pPr>
              <a:buNone/>
            </a:pPr>
            <a:r>
              <a:rPr lang="en-GB" sz="1000" dirty="0" smtClean="0"/>
              <a:t>substances are linked in mixture / product section 2.3</a:t>
            </a:r>
            <a:endParaRPr lang="en-GB" sz="1000" dirty="0"/>
          </a:p>
        </p:txBody>
      </p:sp>
      <p:cxnSp>
        <p:nvCxnSpPr>
          <p:cNvPr id="31" name="Straight Arrow Connector 30"/>
          <p:cNvCxnSpPr/>
          <p:nvPr/>
        </p:nvCxnSpPr>
        <p:spPr>
          <a:xfrm>
            <a:off x="5847634" y="3420468"/>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797750" y="3612128"/>
            <a:ext cx="1079934" cy="784830"/>
          </a:xfrm>
          <a:prstGeom prst="rect">
            <a:avLst/>
          </a:prstGeom>
          <a:noFill/>
        </p:spPr>
        <p:txBody>
          <a:bodyPr wrap="square" rtlCol="0">
            <a:spAutoFit/>
          </a:bodyPr>
          <a:lstStyle/>
          <a:p>
            <a:pPr>
              <a:buNone/>
            </a:pPr>
            <a:r>
              <a:rPr lang="en-GB" sz="900" dirty="0" smtClean="0"/>
              <a:t>BPR dossier is created based on a biocidal product dataset</a:t>
            </a:r>
            <a:endParaRPr lang="en-GB" sz="900" dirty="0"/>
          </a:p>
        </p:txBody>
      </p: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521" y="3011195"/>
            <a:ext cx="762000" cy="904875"/>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344" y="4618628"/>
            <a:ext cx="531619" cy="631298"/>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64" y="4648593"/>
            <a:ext cx="571368" cy="571368"/>
          </a:xfrm>
          <a:prstGeom prst="rect">
            <a:avLst/>
          </a:prstGeom>
        </p:spPr>
      </p:pic>
      <p:cxnSp>
        <p:nvCxnSpPr>
          <p:cNvPr id="39" name="Straight Arrow Connector 38"/>
          <p:cNvCxnSpPr/>
          <p:nvPr/>
        </p:nvCxnSpPr>
        <p:spPr>
          <a:xfrm>
            <a:off x="1424540" y="4934277"/>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456186" y="4163266"/>
            <a:ext cx="891520" cy="771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88680" y="2042463"/>
            <a:ext cx="958974" cy="400110"/>
          </a:xfrm>
          <a:prstGeom prst="rect">
            <a:avLst/>
          </a:prstGeom>
          <a:noFill/>
        </p:spPr>
        <p:txBody>
          <a:bodyPr wrap="square" rtlCol="0">
            <a:spAutoFit/>
          </a:bodyPr>
          <a:lstStyle/>
          <a:p>
            <a:pPr>
              <a:buNone/>
            </a:pPr>
            <a:r>
              <a:rPr lang="en-GB" sz="1000" dirty="0"/>
              <a:t>a</a:t>
            </a:r>
            <a:r>
              <a:rPr lang="en-GB" sz="1000" dirty="0" smtClean="0"/>
              <a:t>ctive substance</a:t>
            </a:r>
            <a:endParaRPr lang="en-GB" sz="1000" dirty="0"/>
          </a:p>
        </p:txBody>
      </p:sp>
      <p:sp>
        <p:nvSpPr>
          <p:cNvPr id="21" name="TextBox 20"/>
          <p:cNvSpPr txBox="1"/>
          <p:nvPr/>
        </p:nvSpPr>
        <p:spPr>
          <a:xfrm>
            <a:off x="2588680" y="5420102"/>
            <a:ext cx="1114257" cy="400110"/>
          </a:xfrm>
          <a:prstGeom prst="rect">
            <a:avLst/>
          </a:prstGeom>
          <a:noFill/>
        </p:spPr>
        <p:txBody>
          <a:bodyPr wrap="square" rtlCol="0">
            <a:spAutoFit/>
          </a:bodyPr>
          <a:lstStyle/>
          <a:p>
            <a:pPr>
              <a:buNone/>
            </a:pPr>
            <a:r>
              <a:rPr lang="en-GB" sz="1000" dirty="0"/>
              <a:t>o</a:t>
            </a:r>
            <a:r>
              <a:rPr lang="en-GB" sz="1000" dirty="0" smtClean="0"/>
              <a:t>ther substance(s)</a:t>
            </a:r>
            <a:endParaRPr lang="en-GB" sz="1000" dirty="0"/>
          </a:p>
        </p:txBody>
      </p:sp>
      <p:sp>
        <p:nvSpPr>
          <p:cNvPr id="23" name="TextBox 22"/>
          <p:cNvSpPr txBox="1"/>
          <p:nvPr/>
        </p:nvSpPr>
        <p:spPr>
          <a:xfrm>
            <a:off x="4886981" y="2500508"/>
            <a:ext cx="958974" cy="400110"/>
          </a:xfrm>
          <a:prstGeom prst="rect">
            <a:avLst/>
          </a:prstGeom>
          <a:noFill/>
        </p:spPr>
        <p:txBody>
          <a:bodyPr wrap="square" rtlCol="0">
            <a:spAutoFit/>
          </a:bodyPr>
          <a:lstStyle/>
          <a:p>
            <a:pPr>
              <a:buNone/>
            </a:pPr>
            <a:r>
              <a:rPr lang="en-GB" sz="1000" dirty="0"/>
              <a:t>b</a:t>
            </a:r>
            <a:r>
              <a:rPr lang="en-GB" sz="1000" dirty="0" smtClean="0"/>
              <a:t>iocidal product</a:t>
            </a:r>
            <a:endParaRPr lang="en-GB" sz="1000" dirty="0"/>
          </a:p>
        </p:txBody>
      </p:sp>
    </p:spTree>
    <p:extLst>
      <p:ext uri="{BB962C8B-B14F-4D97-AF65-F5344CB8AC3E}">
        <p14:creationId xmlns:p14="http://schemas.microsoft.com/office/powerpoint/2010/main" val="3566077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p:cNvSpPr>
            <a:spLocks noGrp="1"/>
          </p:cNvSpPr>
          <p:nvPr>
            <p:ph type="body" sz="quarter" idx="11"/>
          </p:nvPr>
        </p:nvSpPr>
        <p:spPr>
          <a:xfrm>
            <a:off x="300552" y="954612"/>
            <a:ext cx="8834444" cy="608479"/>
          </a:xfrm>
        </p:spPr>
        <p:txBody>
          <a:bodyPr/>
          <a:lstStyle/>
          <a:p>
            <a:r>
              <a:rPr lang="en-GB" sz="2000" dirty="0" smtClean="0"/>
              <a:t>BPR dossier structure (including substance in mixture)</a:t>
            </a:r>
            <a:endParaRPr lang="en-GB" sz="2000" dirty="0"/>
          </a:p>
        </p:txBody>
      </p:sp>
      <p:sp>
        <p:nvSpPr>
          <p:cNvPr id="12" name="Tekstin paikkamerkki 5"/>
          <p:cNvSpPr txBox="1">
            <a:spLocks/>
          </p:cNvSpPr>
          <p:nvPr/>
        </p:nvSpPr>
        <p:spPr>
          <a:xfrm>
            <a:off x="171502" y="1463114"/>
            <a:ext cx="3610099" cy="3659115"/>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mn-lt"/>
                <a:ea typeface="+mn-ea"/>
                <a:cs typeface="Arial" pitchFamily="34" charset="0"/>
              </a:defRPr>
            </a:lvl2pPr>
            <a:lvl3pPr marL="12001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endParaRPr lang="en-GB" dirty="0" smtClean="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143" y="2278507"/>
            <a:ext cx="531619" cy="631298"/>
          </a:xfrm>
          <a:prstGeom prst="rect">
            <a:avLst/>
          </a:prstGeom>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832" y="3076892"/>
            <a:ext cx="899059" cy="89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263" y="2308472"/>
            <a:ext cx="571368" cy="571368"/>
          </a:xfrm>
          <a:prstGeom prst="rect">
            <a:avLst/>
          </a:prstGeom>
        </p:spPr>
      </p:pic>
      <p:cxnSp>
        <p:nvCxnSpPr>
          <p:cNvPr id="8" name="Straight Arrow Connector 7"/>
          <p:cNvCxnSpPr/>
          <p:nvPr/>
        </p:nvCxnSpPr>
        <p:spPr>
          <a:xfrm>
            <a:off x="1313339" y="2594156"/>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91854" y="2775220"/>
            <a:ext cx="1146523" cy="1015663"/>
          </a:xfrm>
          <a:prstGeom prst="rect">
            <a:avLst/>
          </a:prstGeom>
          <a:noFill/>
        </p:spPr>
        <p:txBody>
          <a:bodyPr wrap="square" rtlCol="0">
            <a:spAutoFit/>
          </a:bodyPr>
          <a:lstStyle/>
          <a:p>
            <a:pPr>
              <a:buNone/>
            </a:pPr>
            <a:r>
              <a:rPr lang="en-GB" sz="1000" dirty="0"/>
              <a:t>r</a:t>
            </a:r>
            <a:r>
              <a:rPr lang="en-GB" sz="1000" dirty="0" smtClean="0"/>
              <a:t>eference substance is linked in substance section 2.1 and 2.9</a:t>
            </a:r>
            <a:endParaRPr lang="en-GB" sz="1000" dirty="0"/>
          </a:p>
        </p:txBody>
      </p:sp>
      <p:cxnSp>
        <p:nvCxnSpPr>
          <p:cNvPr id="26" name="Straight Arrow Connector 25"/>
          <p:cNvCxnSpPr/>
          <p:nvPr/>
        </p:nvCxnSpPr>
        <p:spPr>
          <a:xfrm flipV="1">
            <a:off x="3416947" y="4062833"/>
            <a:ext cx="2505755" cy="1119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24606" y="2859128"/>
            <a:ext cx="935703" cy="861774"/>
          </a:xfrm>
          <a:prstGeom prst="rect">
            <a:avLst/>
          </a:prstGeom>
          <a:noFill/>
        </p:spPr>
        <p:txBody>
          <a:bodyPr wrap="square" rtlCol="0">
            <a:spAutoFit/>
          </a:bodyPr>
          <a:lstStyle/>
          <a:p>
            <a:pPr>
              <a:buNone/>
            </a:pPr>
            <a:r>
              <a:rPr lang="en-GB" sz="1000" dirty="0" smtClean="0"/>
              <a:t>substance is linked in mixture / product section 2.3</a:t>
            </a:r>
            <a:endParaRPr lang="en-GB" sz="1000" dirty="0"/>
          </a:p>
        </p:txBody>
      </p:sp>
      <p:cxnSp>
        <p:nvCxnSpPr>
          <p:cNvPr id="31" name="Straight Arrow Connector 30"/>
          <p:cNvCxnSpPr/>
          <p:nvPr/>
        </p:nvCxnSpPr>
        <p:spPr>
          <a:xfrm>
            <a:off x="7087361" y="3692451"/>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979442" y="3944181"/>
            <a:ext cx="1079934" cy="784830"/>
          </a:xfrm>
          <a:prstGeom prst="rect">
            <a:avLst/>
          </a:prstGeom>
          <a:noFill/>
        </p:spPr>
        <p:txBody>
          <a:bodyPr wrap="square" rtlCol="0">
            <a:spAutoFit/>
          </a:bodyPr>
          <a:lstStyle/>
          <a:p>
            <a:pPr>
              <a:buNone/>
            </a:pPr>
            <a:r>
              <a:rPr lang="en-GB" sz="900" dirty="0" smtClean="0"/>
              <a:t>BPR dossier is created based on a biocidal product dataset</a:t>
            </a:r>
            <a:endParaRPr lang="en-GB" sz="900" dirty="0"/>
          </a:p>
        </p:txBody>
      </p: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2316" y="3242922"/>
            <a:ext cx="762000" cy="904875"/>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556" y="4866409"/>
            <a:ext cx="531619" cy="631298"/>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644" y="5052568"/>
            <a:ext cx="571368" cy="571368"/>
          </a:xfrm>
          <a:prstGeom prst="rect">
            <a:avLst/>
          </a:prstGeom>
        </p:spPr>
      </p:pic>
      <p:cxnSp>
        <p:nvCxnSpPr>
          <p:cNvPr id="41" name="Straight Arrow Connector 40"/>
          <p:cNvCxnSpPr/>
          <p:nvPr/>
        </p:nvCxnSpPr>
        <p:spPr>
          <a:xfrm>
            <a:off x="3319272" y="2617488"/>
            <a:ext cx="719320" cy="1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07629" y="4828115"/>
            <a:ext cx="908174" cy="707886"/>
          </a:xfrm>
          <a:prstGeom prst="rect">
            <a:avLst/>
          </a:prstGeom>
          <a:noFill/>
        </p:spPr>
        <p:txBody>
          <a:bodyPr wrap="square" rtlCol="0">
            <a:spAutoFit/>
          </a:bodyPr>
          <a:lstStyle/>
          <a:p>
            <a:pPr>
              <a:buNone/>
            </a:pPr>
            <a:r>
              <a:rPr lang="en-GB" sz="1000" dirty="0" smtClean="0"/>
              <a:t>substance is linked in mixture section 2.3</a:t>
            </a:r>
            <a:endParaRPr lang="en-GB" sz="1000" dirty="0"/>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920" y="1980781"/>
            <a:ext cx="899059" cy="89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Arrow Connector 27"/>
          <p:cNvCxnSpPr/>
          <p:nvPr/>
        </p:nvCxnSpPr>
        <p:spPr>
          <a:xfrm>
            <a:off x="5047377" y="2682788"/>
            <a:ext cx="875325" cy="394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92820" y="1972119"/>
            <a:ext cx="1059763" cy="861774"/>
          </a:xfrm>
          <a:prstGeom prst="rect">
            <a:avLst/>
          </a:prstGeom>
          <a:noFill/>
        </p:spPr>
        <p:txBody>
          <a:bodyPr wrap="square" rtlCol="0">
            <a:spAutoFit/>
          </a:bodyPr>
          <a:lstStyle/>
          <a:p>
            <a:pPr>
              <a:buNone/>
            </a:pPr>
            <a:r>
              <a:rPr lang="en-GB" sz="1000" dirty="0" smtClean="0"/>
              <a:t>mixture is linked in mixture / product section 2.3</a:t>
            </a:r>
            <a:endParaRPr lang="en-GB" sz="1000" dirty="0"/>
          </a:p>
        </p:txBody>
      </p:sp>
      <p:cxnSp>
        <p:nvCxnSpPr>
          <p:cNvPr id="34" name="Straight Arrow Connector 33"/>
          <p:cNvCxnSpPr/>
          <p:nvPr/>
        </p:nvCxnSpPr>
        <p:spPr>
          <a:xfrm>
            <a:off x="1288454" y="5299941"/>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66969" y="5481005"/>
            <a:ext cx="1146523" cy="1015663"/>
          </a:xfrm>
          <a:prstGeom prst="rect">
            <a:avLst/>
          </a:prstGeom>
          <a:noFill/>
        </p:spPr>
        <p:txBody>
          <a:bodyPr wrap="square" rtlCol="0">
            <a:spAutoFit/>
          </a:bodyPr>
          <a:lstStyle/>
          <a:p>
            <a:pPr>
              <a:buNone/>
            </a:pPr>
            <a:r>
              <a:rPr lang="en-GB" sz="1000" dirty="0"/>
              <a:t>r</a:t>
            </a:r>
            <a:r>
              <a:rPr lang="en-GB" sz="1000" dirty="0" smtClean="0"/>
              <a:t>eference substance is linked in substance section 2.1 and 2.9</a:t>
            </a:r>
            <a:endParaRPr lang="en-GB" sz="1000" dirty="0"/>
          </a:p>
        </p:txBody>
      </p:sp>
      <p:sp>
        <p:nvSpPr>
          <p:cNvPr id="30" name="TextBox 29"/>
          <p:cNvSpPr txBox="1"/>
          <p:nvPr/>
        </p:nvSpPr>
        <p:spPr>
          <a:xfrm>
            <a:off x="2457973" y="1543289"/>
            <a:ext cx="958974" cy="707886"/>
          </a:xfrm>
          <a:prstGeom prst="rect">
            <a:avLst/>
          </a:prstGeom>
          <a:noFill/>
        </p:spPr>
        <p:txBody>
          <a:bodyPr wrap="square" rtlCol="0">
            <a:spAutoFit/>
          </a:bodyPr>
          <a:lstStyle/>
          <a:p>
            <a:pPr>
              <a:buNone/>
            </a:pPr>
            <a:r>
              <a:rPr lang="en-GB" sz="1000" dirty="0"/>
              <a:t>a</a:t>
            </a:r>
            <a:r>
              <a:rPr lang="en-GB" sz="1000" dirty="0" smtClean="0"/>
              <a:t>ctive substance in a mixture</a:t>
            </a:r>
            <a:endParaRPr lang="en-GB" sz="1000" dirty="0"/>
          </a:p>
        </p:txBody>
      </p:sp>
      <p:sp>
        <p:nvSpPr>
          <p:cNvPr id="37" name="TextBox 36"/>
          <p:cNvSpPr txBox="1"/>
          <p:nvPr/>
        </p:nvSpPr>
        <p:spPr>
          <a:xfrm>
            <a:off x="2453905" y="5630731"/>
            <a:ext cx="1114257" cy="400110"/>
          </a:xfrm>
          <a:prstGeom prst="rect">
            <a:avLst/>
          </a:prstGeom>
          <a:noFill/>
        </p:spPr>
        <p:txBody>
          <a:bodyPr wrap="square" rtlCol="0">
            <a:spAutoFit/>
          </a:bodyPr>
          <a:lstStyle/>
          <a:p>
            <a:pPr>
              <a:buNone/>
            </a:pPr>
            <a:r>
              <a:rPr lang="en-GB" sz="1000" dirty="0"/>
              <a:t>o</a:t>
            </a:r>
            <a:r>
              <a:rPr lang="en-GB" sz="1000" dirty="0" smtClean="0"/>
              <a:t>ther substance(s)</a:t>
            </a:r>
            <a:endParaRPr lang="en-GB" sz="1000" dirty="0"/>
          </a:p>
        </p:txBody>
      </p:sp>
      <p:sp>
        <p:nvSpPr>
          <p:cNvPr id="39" name="TextBox 38"/>
          <p:cNvSpPr txBox="1"/>
          <p:nvPr/>
        </p:nvSpPr>
        <p:spPr>
          <a:xfrm>
            <a:off x="4392482" y="2928198"/>
            <a:ext cx="1377211" cy="738664"/>
          </a:xfrm>
          <a:prstGeom prst="rect">
            <a:avLst/>
          </a:prstGeom>
          <a:noFill/>
        </p:spPr>
        <p:txBody>
          <a:bodyPr wrap="square" rtlCol="0">
            <a:spAutoFit/>
          </a:bodyPr>
          <a:lstStyle/>
          <a:p>
            <a:pPr>
              <a:buNone/>
            </a:pPr>
            <a:r>
              <a:rPr lang="en-GB" sz="1000" dirty="0"/>
              <a:t>m</a:t>
            </a:r>
            <a:r>
              <a:rPr lang="en-GB" sz="1000" dirty="0" smtClean="0"/>
              <a:t>ixture</a:t>
            </a:r>
          </a:p>
          <a:p>
            <a:pPr>
              <a:buNone/>
            </a:pPr>
            <a:r>
              <a:rPr lang="en-GB" sz="1000" b="1" dirty="0" smtClean="0"/>
              <a:t>BPR Basic information (mixture)</a:t>
            </a:r>
            <a:endParaRPr lang="en-GB" sz="1000" b="1" dirty="0"/>
          </a:p>
        </p:txBody>
      </p:sp>
      <p:sp>
        <p:nvSpPr>
          <p:cNvPr id="40" name="TextBox 39"/>
          <p:cNvSpPr txBox="1"/>
          <p:nvPr/>
        </p:nvSpPr>
        <p:spPr>
          <a:xfrm>
            <a:off x="6280825" y="4027625"/>
            <a:ext cx="958974" cy="400110"/>
          </a:xfrm>
          <a:prstGeom prst="rect">
            <a:avLst/>
          </a:prstGeom>
          <a:noFill/>
        </p:spPr>
        <p:txBody>
          <a:bodyPr wrap="square" rtlCol="0">
            <a:spAutoFit/>
          </a:bodyPr>
          <a:lstStyle/>
          <a:p>
            <a:pPr>
              <a:buNone/>
            </a:pPr>
            <a:r>
              <a:rPr lang="en-GB" sz="1000" dirty="0"/>
              <a:t>b</a:t>
            </a:r>
            <a:r>
              <a:rPr lang="en-GB" sz="1000" dirty="0" smtClean="0"/>
              <a:t>iocidal product</a:t>
            </a:r>
            <a:endParaRPr lang="en-GB" sz="1000" dirty="0"/>
          </a:p>
        </p:txBody>
      </p:sp>
    </p:spTree>
    <p:extLst>
      <p:ext uri="{BB962C8B-B14F-4D97-AF65-F5344CB8AC3E}">
        <p14:creationId xmlns:p14="http://schemas.microsoft.com/office/powerpoint/2010/main" val="3461421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2</a:t>
            </a:fld>
            <a:endParaRPr lang="en-GB" noProof="0" dirty="0"/>
          </a:p>
        </p:txBody>
      </p:sp>
      <p:sp>
        <p:nvSpPr>
          <p:cNvPr id="3" name="Text Placeholder 2"/>
          <p:cNvSpPr>
            <a:spLocks noGrp="1"/>
          </p:cNvSpPr>
          <p:nvPr>
            <p:ph type="body" sz="quarter" idx="11"/>
          </p:nvPr>
        </p:nvSpPr>
        <p:spPr/>
        <p:txBody>
          <a:bodyPr/>
          <a:lstStyle/>
          <a:p>
            <a:r>
              <a:rPr lang="en-GB" dirty="0" smtClean="0"/>
              <a:t>Biocides IT tools</a:t>
            </a:r>
            <a:endParaRPr lang="en-GB" dirty="0"/>
          </a:p>
        </p:txBody>
      </p:sp>
      <p:graphicFrame>
        <p:nvGraphicFramePr>
          <p:cNvPr id="7" name="Diagram 6"/>
          <p:cNvGraphicFramePr/>
          <p:nvPr>
            <p:extLst/>
          </p:nvPr>
        </p:nvGraphicFramePr>
        <p:xfrm>
          <a:off x="2796480" y="20608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986714"/>
            <a:ext cx="666072"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7624" y="5039558"/>
            <a:ext cx="1479892" cy="523220"/>
          </a:xfrm>
          <a:prstGeom prst="rect">
            <a:avLst/>
          </a:prstGeom>
          <a:noFill/>
        </p:spPr>
        <p:txBody>
          <a:bodyPr wrap="none" rtlCol="0">
            <a:spAutoFit/>
          </a:bodyPr>
          <a:lstStyle/>
          <a:p>
            <a:pPr>
              <a:buNone/>
            </a:pPr>
            <a:r>
              <a:rPr lang="en-GB" dirty="0" smtClean="0">
                <a:solidFill>
                  <a:srgbClr val="45A157"/>
                </a:solidFill>
              </a:rPr>
              <a:t>R4BP 3</a:t>
            </a:r>
            <a:endParaRPr lang="en-GB" dirty="0">
              <a:solidFill>
                <a:srgbClr val="45A157"/>
              </a:solidFill>
            </a:endParaRP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536" y="2487622"/>
            <a:ext cx="1993404" cy="797362"/>
          </a:xfrm>
          <a:prstGeom prst="rect">
            <a:avLst/>
          </a:prstGeom>
        </p:spPr>
      </p:pic>
      <p:pic>
        <p:nvPicPr>
          <p:cNvPr id="4" name="Picture 2" descr="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44" y="3908529"/>
            <a:ext cx="627789" cy="4565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18021" y="3861048"/>
            <a:ext cx="2085827" cy="523220"/>
          </a:xfrm>
          <a:prstGeom prst="rect">
            <a:avLst/>
          </a:prstGeom>
          <a:noFill/>
        </p:spPr>
        <p:txBody>
          <a:bodyPr wrap="none" rtlCol="0">
            <a:spAutoFit/>
          </a:bodyPr>
          <a:lstStyle/>
          <a:p>
            <a:pPr>
              <a:buNone/>
            </a:pPr>
            <a:r>
              <a:rPr lang="en-GB" dirty="0" smtClean="0">
                <a:solidFill>
                  <a:srgbClr val="45A157"/>
                </a:solidFill>
              </a:rPr>
              <a:t>SPC Editor</a:t>
            </a:r>
            <a:endParaRPr lang="en-GB" dirty="0">
              <a:solidFill>
                <a:srgbClr val="45A157"/>
              </a:solidFill>
            </a:endParaRPr>
          </a:p>
        </p:txBody>
      </p:sp>
    </p:spTree>
    <p:extLst>
      <p:ext uri="{BB962C8B-B14F-4D97-AF65-F5344CB8AC3E}">
        <p14:creationId xmlns:p14="http://schemas.microsoft.com/office/powerpoint/2010/main" val="288699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7B796C47-DF68-4277-A93B-5EBFC252729C}" type="slidenum">
              <a:rPr lang="en-GB" sz="900">
                <a:solidFill>
                  <a:prstClr val="black"/>
                </a:solidFill>
              </a:rPr>
              <a:pPr/>
              <a:t>20</a:t>
            </a:fld>
            <a:endParaRPr lang="en-GB" sz="900" dirty="0">
              <a:solidFill>
                <a:prstClr val="black"/>
              </a:solidFill>
            </a:endParaRPr>
          </a:p>
        </p:txBody>
      </p:sp>
      <p:sp>
        <p:nvSpPr>
          <p:cNvPr id="5" name="Tekstin paikkamerkki 4"/>
          <p:cNvSpPr>
            <a:spLocks noGrp="1"/>
          </p:cNvSpPr>
          <p:nvPr>
            <p:ph type="body" sz="quarter" idx="11"/>
          </p:nvPr>
        </p:nvSpPr>
        <p:spPr>
          <a:xfrm>
            <a:off x="456121" y="1048029"/>
            <a:ext cx="8004311" cy="915037"/>
          </a:xfrm>
        </p:spPr>
        <p:txBody>
          <a:bodyPr/>
          <a:lstStyle/>
          <a:p>
            <a:r>
              <a:rPr lang="en-GB" dirty="0" smtClean="0"/>
              <a:t>Components of a BPR dossier</a:t>
            </a:r>
            <a:endParaRPr lang="en-GB" dirty="0"/>
          </a:p>
        </p:txBody>
      </p:sp>
      <p:sp>
        <p:nvSpPr>
          <p:cNvPr id="6" name="Tekstin paikkamerkki 5"/>
          <p:cNvSpPr>
            <a:spLocks noGrp="1"/>
          </p:cNvSpPr>
          <p:nvPr>
            <p:ph type="body" sz="quarter" idx="12"/>
          </p:nvPr>
        </p:nvSpPr>
        <p:spPr>
          <a:xfrm>
            <a:off x="910767" y="1838849"/>
            <a:ext cx="5965489" cy="2016107"/>
          </a:xfrm>
        </p:spPr>
        <p:txBody>
          <a:bodyPr/>
          <a:lstStyle/>
          <a:p>
            <a:r>
              <a:rPr lang="en-GB" sz="2000" dirty="0" smtClean="0"/>
              <a:t>BPR Active substance information</a:t>
            </a:r>
          </a:p>
          <a:p>
            <a:r>
              <a:rPr lang="en-GB" sz="2000" dirty="0"/>
              <a:t>BPR Microorganisms</a:t>
            </a:r>
          </a:p>
          <a:p>
            <a:r>
              <a:rPr lang="en-GB" sz="2000" dirty="0" smtClean="0"/>
              <a:t>BPR Basic information (substance)</a:t>
            </a:r>
          </a:p>
          <a:p>
            <a:r>
              <a:rPr lang="en-GB" sz="2000" dirty="0" smtClean="0"/>
              <a:t>BPR Substance of concern</a:t>
            </a:r>
            <a:endParaRPr lang="en-GB"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40" y="2330669"/>
            <a:ext cx="531619" cy="631298"/>
          </a:xfrm>
          <a:prstGeom prst="rect">
            <a:avLst/>
          </a:prstGeom>
        </p:spPr>
      </p:pic>
      <p:sp>
        <p:nvSpPr>
          <p:cNvPr id="10" name="Tekstin paikkamerkki 5"/>
          <p:cNvSpPr txBox="1">
            <a:spLocks/>
          </p:cNvSpPr>
          <p:nvPr/>
        </p:nvSpPr>
        <p:spPr>
          <a:xfrm>
            <a:off x="899059" y="4293096"/>
            <a:ext cx="5977197" cy="2016107"/>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mn-lt"/>
                <a:ea typeface="+mn-ea"/>
                <a:cs typeface="Arial" pitchFamily="34" charset="0"/>
              </a:defRPr>
            </a:lvl2pPr>
            <a:lvl3pPr marL="12001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2000" dirty="0" smtClean="0"/>
              <a:t>BPR Active substance application </a:t>
            </a:r>
            <a:br>
              <a:rPr lang="en-GB" sz="2000" dirty="0" smtClean="0"/>
            </a:br>
            <a:r>
              <a:rPr lang="en-GB" sz="2000" dirty="0" smtClean="0"/>
              <a:t>(representative product)  </a:t>
            </a:r>
          </a:p>
          <a:p>
            <a:pPr fontAlgn="auto">
              <a:spcAft>
                <a:spcPts val="0"/>
              </a:spcAft>
            </a:pPr>
            <a:r>
              <a:rPr lang="en-GB" sz="2000" dirty="0" smtClean="0"/>
              <a:t>BPR Biocidal product authorisation</a:t>
            </a:r>
          </a:p>
          <a:p>
            <a:pPr fontAlgn="auto">
              <a:spcAft>
                <a:spcPts val="0"/>
              </a:spcAft>
            </a:pPr>
            <a:r>
              <a:rPr lang="en-GB" sz="2000" dirty="0" smtClean="0"/>
              <a:t>BPR Basic information (mixture)</a:t>
            </a:r>
            <a:endParaRPr lang="en-GB" sz="2000"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8" y="4493010"/>
            <a:ext cx="899059" cy="89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Brace 2"/>
          <p:cNvSpPr/>
          <p:nvPr/>
        </p:nvSpPr>
        <p:spPr>
          <a:xfrm>
            <a:off x="5940152" y="1912994"/>
            <a:ext cx="288032" cy="73332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600"/>
          </a:p>
        </p:txBody>
      </p:sp>
      <p:sp>
        <p:nvSpPr>
          <p:cNvPr id="12" name="TextBox 11"/>
          <p:cNvSpPr txBox="1"/>
          <p:nvPr/>
        </p:nvSpPr>
        <p:spPr>
          <a:xfrm>
            <a:off x="6409605" y="2089248"/>
            <a:ext cx="1797397" cy="430887"/>
          </a:xfrm>
          <a:prstGeom prst="rect">
            <a:avLst/>
          </a:prstGeom>
          <a:noFill/>
        </p:spPr>
        <p:txBody>
          <a:bodyPr wrap="square" rtlCol="0">
            <a:spAutoFit/>
          </a:bodyPr>
          <a:lstStyle/>
          <a:p>
            <a:pPr>
              <a:buNone/>
            </a:pPr>
            <a:r>
              <a:rPr lang="en-GB" sz="1100" dirty="0" smtClean="0"/>
              <a:t>Function: active substance</a:t>
            </a:r>
            <a:endParaRPr lang="en-GB" sz="1100" dirty="0"/>
          </a:p>
        </p:txBody>
      </p:sp>
      <p:cxnSp>
        <p:nvCxnSpPr>
          <p:cNvPr id="13" name="Straight Arrow Connector 12"/>
          <p:cNvCxnSpPr/>
          <p:nvPr/>
        </p:nvCxnSpPr>
        <p:spPr>
          <a:xfrm>
            <a:off x="5940152" y="4509120"/>
            <a:ext cx="86409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9342" y="4208882"/>
            <a:ext cx="478532" cy="568257"/>
          </a:xfrm>
          <a:prstGeom prst="rect">
            <a:avLst/>
          </a:prstGeom>
        </p:spPr>
      </p:pic>
      <p:cxnSp>
        <p:nvCxnSpPr>
          <p:cNvPr id="15" name="Straight Arrow Connector 14"/>
          <p:cNvCxnSpPr/>
          <p:nvPr/>
        </p:nvCxnSpPr>
        <p:spPr>
          <a:xfrm>
            <a:off x="5940152" y="5229200"/>
            <a:ext cx="86409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9342" y="4968602"/>
            <a:ext cx="478532" cy="568257"/>
          </a:xfrm>
          <a:prstGeom prst="rect">
            <a:avLst/>
          </a:prstGeom>
        </p:spPr>
      </p:pic>
    </p:spTree>
    <p:extLst>
      <p:ext uri="{BB962C8B-B14F-4D97-AF65-F5344CB8AC3E}">
        <p14:creationId xmlns:p14="http://schemas.microsoft.com/office/powerpoint/2010/main" val="169514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21</a:t>
            </a:fld>
            <a:endParaRPr lang="en-GB" noProof="0" dirty="0"/>
          </a:p>
        </p:txBody>
      </p:sp>
      <p:sp>
        <p:nvSpPr>
          <p:cNvPr id="3" name="Text Placeholder 2"/>
          <p:cNvSpPr>
            <a:spLocks noGrp="1"/>
          </p:cNvSpPr>
          <p:nvPr>
            <p:ph type="body" sz="quarter" idx="11"/>
          </p:nvPr>
        </p:nvSpPr>
        <p:spPr/>
        <p:txBody>
          <a:bodyPr/>
          <a:lstStyle/>
          <a:p>
            <a:r>
              <a:rPr lang="en-US" i="1" dirty="0" smtClean="0"/>
              <a:t>In situ </a:t>
            </a:r>
            <a:r>
              <a:rPr lang="en-US" dirty="0" smtClean="0"/>
              <a:t>generated active substance</a:t>
            </a:r>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70331" y="2059229"/>
            <a:ext cx="5429885" cy="1400175"/>
          </a:xfrm>
          <a:prstGeom prst="rect">
            <a:avLst/>
          </a:prstGeom>
          <a:noFill/>
        </p:spPr>
      </p:pic>
      <p:sp>
        <p:nvSpPr>
          <p:cNvPr id="8" name="TextBox 7"/>
          <p:cNvSpPr txBox="1"/>
          <p:nvPr/>
        </p:nvSpPr>
        <p:spPr>
          <a:xfrm rot="20655260">
            <a:off x="5828100" y="5335675"/>
            <a:ext cx="3283951" cy="1015663"/>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US" sz="2000" dirty="0" smtClean="0">
                <a:solidFill>
                  <a:schemeClr val="bg1"/>
                </a:solidFill>
              </a:rPr>
              <a:t>Annex 2 to BSM </a:t>
            </a:r>
            <a:r>
              <a:rPr lang="en-GB" sz="2000" dirty="0" smtClean="0">
                <a:solidFill>
                  <a:schemeClr val="bg1"/>
                </a:solidFill>
              </a:rPr>
              <a:t>updated on 1</a:t>
            </a:r>
            <a:r>
              <a:rPr lang="en-GB" sz="2000" baseline="30000" dirty="0" smtClean="0">
                <a:solidFill>
                  <a:schemeClr val="bg1"/>
                </a:solidFill>
              </a:rPr>
              <a:t>st</a:t>
            </a:r>
            <a:r>
              <a:rPr lang="en-GB" sz="2000" dirty="0" smtClean="0">
                <a:solidFill>
                  <a:schemeClr val="bg1"/>
                </a:solidFill>
              </a:rPr>
              <a:t> of October</a:t>
            </a:r>
            <a:endParaRPr lang="en-GB" sz="2000" dirty="0">
              <a:solidFill>
                <a:schemeClr val="bg1"/>
              </a:solidFill>
            </a:endParaRPr>
          </a:p>
        </p:txBody>
      </p:sp>
      <p:sp>
        <p:nvSpPr>
          <p:cNvPr id="17" name="Bent-Up Arrow 16"/>
          <p:cNvSpPr/>
          <p:nvPr/>
        </p:nvSpPr>
        <p:spPr>
          <a:xfrm rot="5400000">
            <a:off x="-10009" y="3764915"/>
            <a:ext cx="1909018"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Bent-Up Arrow 17"/>
          <p:cNvSpPr/>
          <p:nvPr/>
        </p:nvSpPr>
        <p:spPr>
          <a:xfrm rot="5400000" flipV="1">
            <a:off x="5049744" y="3712787"/>
            <a:ext cx="1184604" cy="69609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1331381" y="3718633"/>
            <a:ext cx="3877007" cy="1952862"/>
          </a:xfrm>
          <a:prstGeom prst="rect">
            <a:avLst/>
          </a:prstGeom>
        </p:spPr>
      </p:pic>
    </p:spTree>
    <p:extLst>
      <p:ext uri="{BB962C8B-B14F-4D97-AF65-F5344CB8AC3E}">
        <p14:creationId xmlns:p14="http://schemas.microsoft.com/office/powerpoint/2010/main" val="3078994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7B796C47-DF68-4277-A93B-5EBFC252729C}" type="slidenum">
              <a:rPr lang="en-GB" sz="900"/>
              <a:pPr/>
              <a:t>22</a:t>
            </a:fld>
            <a:endParaRPr lang="en-GB" sz="900" dirty="0"/>
          </a:p>
        </p:txBody>
      </p:sp>
      <p:sp>
        <p:nvSpPr>
          <p:cNvPr id="5" name="Tekstin paikkamerkki 4"/>
          <p:cNvSpPr>
            <a:spLocks noGrp="1"/>
          </p:cNvSpPr>
          <p:nvPr>
            <p:ph type="body" sz="quarter" idx="11"/>
          </p:nvPr>
        </p:nvSpPr>
        <p:spPr>
          <a:xfrm>
            <a:off x="292769" y="1196881"/>
            <a:ext cx="8063533" cy="648035"/>
          </a:xfrm>
        </p:spPr>
        <p:txBody>
          <a:bodyPr/>
          <a:lstStyle/>
          <a:p>
            <a:r>
              <a:rPr lang="en-GB" dirty="0" smtClean="0"/>
              <a:t>Reaction pathways described</a:t>
            </a:r>
          </a:p>
        </p:txBody>
      </p:sp>
      <p:pic>
        <p:nvPicPr>
          <p:cNvPr id="10" name="Picture 9"/>
          <p:cNvPicPr>
            <a:picLocks noChangeAspect="1"/>
          </p:cNvPicPr>
          <p:nvPr/>
        </p:nvPicPr>
        <p:blipFill>
          <a:blip r:embed="rId3"/>
          <a:stretch>
            <a:fillRect/>
          </a:stretch>
        </p:blipFill>
        <p:spPr>
          <a:xfrm>
            <a:off x="374900" y="4509120"/>
            <a:ext cx="6573365" cy="1602258"/>
          </a:xfrm>
          <a:prstGeom prst="rect">
            <a:avLst/>
          </a:prstGeom>
        </p:spPr>
      </p:pic>
      <p:pic>
        <p:nvPicPr>
          <p:cNvPr id="11" name="Picture 10"/>
          <p:cNvPicPr>
            <a:picLocks noChangeAspect="1"/>
          </p:cNvPicPr>
          <p:nvPr/>
        </p:nvPicPr>
        <p:blipFill>
          <a:blip r:embed="rId4"/>
          <a:stretch>
            <a:fillRect/>
          </a:stretch>
        </p:blipFill>
        <p:spPr>
          <a:xfrm>
            <a:off x="374901" y="2023997"/>
            <a:ext cx="6429348" cy="2056350"/>
          </a:xfrm>
          <a:prstGeom prst="rect">
            <a:avLst/>
          </a:prstGeom>
        </p:spPr>
      </p:pic>
      <p:sp>
        <p:nvSpPr>
          <p:cNvPr id="15" name="Tekstin paikkamerkki 5"/>
          <p:cNvSpPr>
            <a:spLocks noGrp="1"/>
          </p:cNvSpPr>
          <p:nvPr>
            <p:ph type="body" sz="quarter" idx="12"/>
          </p:nvPr>
        </p:nvSpPr>
        <p:spPr>
          <a:xfrm>
            <a:off x="6948265" y="2889015"/>
            <a:ext cx="2173764" cy="576006"/>
          </a:xfrm>
        </p:spPr>
        <p:txBody>
          <a:bodyPr/>
          <a:lstStyle/>
          <a:p>
            <a:pPr marL="0" indent="0">
              <a:buNone/>
            </a:pPr>
            <a:r>
              <a:rPr lang="en-GB" sz="1600" dirty="0"/>
              <a:t>s</a:t>
            </a:r>
            <a:r>
              <a:rPr lang="en-GB" sz="1600" dirty="0" smtClean="0"/>
              <a:t>ubstance composition (section 2.9)</a:t>
            </a:r>
          </a:p>
        </p:txBody>
      </p:sp>
      <p:sp>
        <p:nvSpPr>
          <p:cNvPr id="16" name="Down Arrow 15"/>
          <p:cNvSpPr/>
          <p:nvPr/>
        </p:nvSpPr>
        <p:spPr>
          <a:xfrm>
            <a:off x="3347259" y="4259428"/>
            <a:ext cx="216629" cy="465716"/>
          </a:xfrm>
          <a:prstGeom prst="down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5944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More information</a:t>
            </a:r>
            <a:endParaRPr lang="en-GB" dirty="0"/>
          </a:p>
        </p:txBody>
      </p:sp>
      <p:sp>
        <p:nvSpPr>
          <p:cNvPr id="4" name="Text Placeholder 3"/>
          <p:cNvSpPr>
            <a:spLocks noGrp="1"/>
          </p:cNvSpPr>
          <p:nvPr>
            <p:ph type="body" sz="quarter" idx="11"/>
          </p:nvPr>
        </p:nvSpPr>
        <p:spPr/>
        <p:txBody>
          <a:bodyPr/>
          <a:lstStyle/>
          <a:p>
            <a:endParaRPr lang="en-GB" dirty="0"/>
          </a:p>
        </p:txBody>
      </p:sp>
      <p:sp>
        <p:nvSpPr>
          <p:cNvPr id="9" name="Text Placeholder 8"/>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1864406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7B796C47-DF68-4277-A93B-5EBFC252729C}" type="slidenum">
              <a:rPr lang="en-GB" sz="900">
                <a:solidFill>
                  <a:prstClr val="black"/>
                </a:solidFill>
              </a:rPr>
              <a:pPr/>
              <a:t>24</a:t>
            </a:fld>
            <a:endParaRPr lang="en-GB" sz="900" dirty="0">
              <a:solidFill>
                <a:prstClr val="black"/>
              </a:solidFill>
            </a:endParaRPr>
          </a:p>
        </p:txBody>
      </p:sp>
      <p:sp>
        <p:nvSpPr>
          <p:cNvPr id="5" name="Tekstin paikkamerkki 4"/>
          <p:cNvSpPr>
            <a:spLocks noGrp="1"/>
          </p:cNvSpPr>
          <p:nvPr>
            <p:ph type="body" sz="quarter" idx="11"/>
          </p:nvPr>
        </p:nvSpPr>
        <p:spPr/>
        <p:txBody>
          <a:bodyPr/>
          <a:lstStyle/>
          <a:p>
            <a:r>
              <a:rPr lang="en-GB" dirty="0" smtClean="0"/>
              <a:t>Help system</a:t>
            </a:r>
            <a:endParaRPr lang="en-GB" dirty="0"/>
          </a:p>
        </p:txBody>
      </p:sp>
      <p:sp>
        <p:nvSpPr>
          <p:cNvPr id="6" name="Tekstin paikkamerkki 5"/>
          <p:cNvSpPr>
            <a:spLocks noGrp="1"/>
          </p:cNvSpPr>
          <p:nvPr>
            <p:ph type="body" sz="quarter" idx="12"/>
          </p:nvPr>
        </p:nvSpPr>
        <p:spPr>
          <a:xfrm>
            <a:off x="540000" y="2060848"/>
            <a:ext cx="5184128" cy="3960000"/>
          </a:xfrm>
        </p:spPr>
        <p:txBody>
          <a:bodyPr/>
          <a:lstStyle/>
          <a:p>
            <a:r>
              <a:rPr lang="en-GB" dirty="0" smtClean="0"/>
              <a:t>Help system integrated in IUCLID itself in both user interfaces</a:t>
            </a:r>
          </a:p>
          <a:p>
            <a:r>
              <a:rPr lang="en-GB" dirty="0" smtClean="0"/>
              <a:t>Handy links in the web user interface</a:t>
            </a:r>
            <a:endParaRPr lang="en-GB" dirty="0"/>
          </a:p>
          <a:p>
            <a:endParaRPr lang="en-GB" dirty="0" smtClean="0"/>
          </a:p>
          <a:p>
            <a:endParaRPr lang="en-GB" dirty="0" smtClean="0"/>
          </a:p>
          <a:p>
            <a:endParaRPr lang="en-GB" dirty="0" smtClean="0"/>
          </a:p>
        </p:txBody>
      </p:sp>
      <p:sp>
        <p:nvSpPr>
          <p:cNvPr id="9" name="Tekstin paikkamerkki 5"/>
          <p:cNvSpPr txBox="1">
            <a:spLocks/>
          </p:cNvSpPr>
          <p:nvPr/>
        </p:nvSpPr>
        <p:spPr>
          <a:xfrm>
            <a:off x="-3060848" y="2636912"/>
            <a:ext cx="3228757" cy="2736146"/>
          </a:xfrm>
          <a:prstGeom prst="rect">
            <a:avLst/>
          </a:prstGeom>
        </p:spPr>
        <p:txBody>
          <a:bodyPr/>
          <a:lstStyle>
            <a:lvl1pPr marL="342969" indent="-342969" algn="l" defTabSz="914583"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1pPr>
            <a:lvl2pPr marL="743099" indent="-285807" algn="l" defTabSz="914583" rtl="0" eaLnBrk="1" latinLnBrk="0" hangingPunct="1">
              <a:spcBef>
                <a:spcPct val="20000"/>
              </a:spcBef>
              <a:buFont typeface="Arial" pitchFamily="34" charset="0"/>
              <a:buChar char="•"/>
              <a:defRPr sz="2000" kern="1200" baseline="0">
                <a:solidFill>
                  <a:schemeClr val="tx1"/>
                </a:solidFill>
                <a:latin typeface="+mn-lt"/>
                <a:ea typeface="+mn-ea"/>
                <a:cs typeface="Arial" pitchFamily="34" charset="0"/>
              </a:defRPr>
            </a:lvl2pPr>
            <a:lvl3pPr marL="1200390" indent="-285807" algn="l" defTabSz="914583" rtl="0" eaLnBrk="1" latinLnBrk="0" hangingPunct="1">
              <a:spcBef>
                <a:spcPct val="20000"/>
              </a:spcBef>
              <a:buFont typeface="Arial" pitchFamily="34" charset="0"/>
              <a:buChar char="•"/>
              <a:defRPr sz="1600" kern="1200">
                <a:solidFill>
                  <a:schemeClr val="tx1"/>
                </a:solidFill>
                <a:latin typeface="+mn-lt"/>
                <a:ea typeface="+mn-ea"/>
                <a:cs typeface="Arial" pitchFamily="34" charset="0"/>
              </a:defRPr>
            </a:lvl3pPr>
            <a:lvl4pPr marL="1600520"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811"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5103"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None/>
            </a:pPr>
            <a:endParaRPr lang="en-GB" sz="1600" dirty="0" smtClean="0">
              <a:solidFill>
                <a:prstClr val="black"/>
              </a:solidFill>
            </a:endParaRPr>
          </a:p>
        </p:txBody>
      </p:sp>
      <p:pic>
        <p:nvPicPr>
          <p:cNvPr id="7" name="Picture 6"/>
          <p:cNvPicPr>
            <a:picLocks noChangeAspect="1"/>
          </p:cNvPicPr>
          <p:nvPr/>
        </p:nvPicPr>
        <p:blipFill>
          <a:blip r:embed="rId3"/>
          <a:stretch>
            <a:fillRect/>
          </a:stretch>
        </p:blipFill>
        <p:spPr>
          <a:xfrm>
            <a:off x="5724128" y="1988840"/>
            <a:ext cx="2969032" cy="2637297"/>
          </a:xfrm>
          <a:prstGeom prst="rect">
            <a:avLst/>
          </a:prstGeom>
        </p:spPr>
      </p:pic>
    </p:spTree>
    <p:extLst>
      <p:ext uri="{BB962C8B-B14F-4D97-AF65-F5344CB8AC3E}">
        <p14:creationId xmlns:p14="http://schemas.microsoft.com/office/powerpoint/2010/main" val="3059326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612" y="1020751"/>
            <a:ext cx="8358887" cy="791904"/>
          </a:xfrm>
          <a:prstGeom prst="rect">
            <a:avLst/>
          </a:prstGeom>
        </p:spPr>
        <p:txBody>
          <a:bodyPr lIns="91240" tIns="45634" rIns="91240" bIns="45634"/>
          <a:lstStyle/>
          <a:p>
            <a:pPr algn="l" defTabSz="912394">
              <a:spcBef>
                <a:spcPct val="20000"/>
              </a:spcBef>
            </a:pPr>
            <a:r>
              <a:rPr lang="en-GB" sz="3000" b="1" dirty="0">
                <a:solidFill>
                  <a:srgbClr val="0046AD"/>
                </a:solidFill>
                <a:latin typeface="Verdana" pitchFamily="34" charset="0"/>
                <a:ea typeface="+mn-ea"/>
                <a:cs typeface="+mn-cs"/>
              </a:rPr>
              <a:t>IUCLID manuals and webinars</a:t>
            </a:r>
          </a:p>
        </p:txBody>
      </p:sp>
      <p:sp>
        <p:nvSpPr>
          <p:cNvPr id="9" name="Rectangle 6"/>
          <p:cNvSpPr txBox="1">
            <a:spLocks noChangeArrowheads="1"/>
          </p:cNvSpPr>
          <p:nvPr/>
        </p:nvSpPr>
        <p:spPr bwMode="auto">
          <a:xfrm>
            <a:off x="7162896" y="6550493"/>
            <a:ext cx="1439667" cy="35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40" tIns="45634" rIns="91240" bIns="45634" numCol="1" anchor="t" anchorCtr="0" compatLnSpc="1">
            <a:prstTxWarp prst="textNoShape">
              <a:avLst/>
            </a:prstTxWarp>
          </a:bodyPr>
          <a:lstStyle>
            <a:defPPr>
              <a:defRPr lang="en-GB"/>
            </a:defPPr>
            <a:lvl1pPr algn="r" defTabSz="304620" rtl="0" fontAlgn="base">
              <a:spcBef>
                <a:spcPct val="0"/>
              </a:spcBef>
              <a:spcAft>
                <a:spcPct val="0"/>
              </a:spcAft>
              <a:buClr>
                <a:srgbClr val="000000"/>
              </a:buClr>
              <a:buSzPct val="100000"/>
              <a:buFontTx/>
              <a:buNone/>
              <a:defRPr sz="1000" kern="1200">
                <a:solidFill>
                  <a:schemeClr val="tx1"/>
                </a:solidFill>
                <a:latin typeface="+mn-lt"/>
                <a:ea typeface="+mn-ea"/>
                <a:cs typeface="+mn-cs"/>
              </a:defRPr>
            </a:lvl1pPr>
            <a:lvl2pPr marL="495003" indent="-190383" algn="l" defTabSz="304620" rtl="0" fontAlgn="base">
              <a:spcBef>
                <a:spcPct val="0"/>
              </a:spcBef>
              <a:spcAft>
                <a:spcPct val="0"/>
              </a:spcAft>
              <a:buClr>
                <a:srgbClr val="000000"/>
              </a:buClr>
              <a:buSzPct val="100000"/>
              <a:buFont typeface="Times New Roman" pitchFamily="18" charset="0"/>
              <a:defRPr sz="1100" kern="1200">
                <a:solidFill>
                  <a:schemeClr val="bg1"/>
                </a:solidFill>
                <a:latin typeface="Arial" charset="0"/>
                <a:ea typeface="+mn-ea"/>
                <a:cs typeface="+mn-cs"/>
              </a:defRPr>
            </a:lvl2pPr>
            <a:lvl3pPr marL="761540" indent="-152310" algn="l" defTabSz="304620" rtl="0" fontAlgn="base">
              <a:spcBef>
                <a:spcPct val="0"/>
              </a:spcBef>
              <a:spcAft>
                <a:spcPct val="0"/>
              </a:spcAft>
              <a:buClr>
                <a:srgbClr val="000000"/>
              </a:buClr>
              <a:buSzPct val="100000"/>
              <a:buFont typeface="Times New Roman" pitchFamily="18" charset="0"/>
              <a:defRPr sz="1100" kern="1200">
                <a:solidFill>
                  <a:schemeClr val="bg1"/>
                </a:solidFill>
                <a:latin typeface="Arial" charset="0"/>
                <a:ea typeface="+mn-ea"/>
                <a:cs typeface="+mn-cs"/>
              </a:defRPr>
            </a:lvl3pPr>
            <a:lvl4pPr marL="1066161" indent="-152310" algn="l" defTabSz="304620" rtl="0" fontAlgn="base">
              <a:spcBef>
                <a:spcPct val="0"/>
              </a:spcBef>
              <a:spcAft>
                <a:spcPct val="0"/>
              </a:spcAft>
              <a:buClr>
                <a:srgbClr val="000000"/>
              </a:buClr>
              <a:buSzPct val="100000"/>
              <a:buFont typeface="Times New Roman" pitchFamily="18" charset="0"/>
              <a:defRPr sz="1100" kern="1200">
                <a:solidFill>
                  <a:schemeClr val="bg1"/>
                </a:solidFill>
                <a:latin typeface="Arial" charset="0"/>
                <a:ea typeface="+mn-ea"/>
                <a:cs typeface="+mn-cs"/>
              </a:defRPr>
            </a:lvl4pPr>
            <a:lvl5pPr marL="1370776" indent="-152310" algn="l" defTabSz="304620" rtl="0" fontAlgn="base">
              <a:spcBef>
                <a:spcPct val="0"/>
              </a:spcBef>
              <a:spcAft>
                <a:spcPct val="0"/>
              </a:spcAft>
              <a:buClr>
                <a:srgbClr val="000000"/>
              </a:buClr>
              <a:buSzPct val="100000"/>
              <a:buFont typeface="Times New Roman" pitchFamily="18" charset="0"/>
              <a:defRPr sz="1100" kern="1200">
                <a:solidFill>
                  <a:schemeClr val="bg1"/>
                </a:solidFill>
                <a:latin typeface="Arial" charset="0"/>
                <a:ea typeface="+mn-ea"/>
                <a:cs typeface="+mn-cs"/>
              </a:defRPr>
            </a:lvl5pPr>
            <a:lvl6pPr marL="1523085" algn="l" defTabSz="609236" rtl="0" eaLnBrk="1" latinLnBrk="0" hangingPunct="1">
              <a:defRPr sz="1100" kern="1200">
                <a:solidFill>
                  <a:schemeClr val="bg1"/>
                </a:solidFill>
                <a:latin typeface="Arial" charset="0"/>
                <a:ea typeface="+mn-ea"/>
                <a:cs typeface="+mn-cs"/>
              </a:defRPr>
            </a:lvl6pPr>
            <a:lvl7pPr marL="1827702" algn="l" defTabSz="609236" rtl="0" eaLnBrk="1" latinLnBrk="0" hangingPunct="1">
              <a:defRPr sz="1100" kern="1200">
                <a:solidFill>
                  <a:schemeClr val="bg1"/>
                </a:solidFill>
                <a:latin typeface="Arial" charset="0"/>
                <a:ea typeface="+mn-ea"/>
                <a:cs typeface="+mn-cs"/>
              </a:defRPr>
            </a:lvl7pPr>
            <a:lvl8pPr marL="2132320" algn="l" defTabSz="609236" rtl="0" eaLnBrk="1" latinLnBrk="0" hangingPunct="1">
              <a:defRPr sz="1100" kern="1200">
                <a:solidFill>
                  <a:schemeClr val="bg1"/>
                </a:solidFill>
                <a:latin typeface="Arial" charset="0"/>
                <a:ea typeface="+mn-ea"/>
                <a:cs typeface="+mn-cs"/>
              </a:defRPr>
            </a:lvl8pPr>
            <a:lvl9pPr marL="2436938" algn="l" defTabSz="609236" rtl="0" eaLnBrk="1" latinLnBrk="0" hangingPunct="1">
              <a:defRPr sz="1100" kern="1200">
                <a:solidFill>
                  <a:schemeClr val="bg1"/>
                </a:solidFill>
                <a:latin typeface="Arial" charset="0"/>
                <a:ea typeface="+mn-ea"/>
                <a:cs typeface="+mn-cs"/>
              </a:defRPr>
            </a:lvl9pPr>
          </a:lstStyle>
          <a:p>
            <a:fld id="{7B796C47-DF68-4277-A93B-5EBFC252729C}" type="slidenum">
              <a:rPr lang="en-GB">
                <a:latin typeface="Verdana" pitchFamily="34" charset="0"/>
                <a:ea typeface="Verdana" pitchFamily="34" charset="0"/>
                <a:cs typeface="Verdana" pitchFamily="34" charset="0"/>
              </a:rPr>
              <a:pPr/>
              <a:t>25</a:t>
            </a:fld>
            <a:endParaRPr lang="en-GB" dirty="0">
              <a:latin typeface="Verdana" pitchFamily="34" charset="0"/>
              <a:ea typeface="Verdana" pitchFamily="34" charset="0"/>
              <a:cs typeface="Verdana"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247" y="6523834"/>
            <a:ext cx="1583958" cy="36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p:cNvPicPr>
          <p:nvPr>
            <p:ph idx="1"/>
          </p:nvPr>
        </p:nvPicPr>
        <p:blipFill>
          <a:blip r:embed="rId4"/>
          <a:stretch>
            <a:fillRect/>
          </a:stretch>
        </p:blipFill>
        <p:spPr>
          <a:xfrm>
            <a:off x="5830748" y="1857977"/>
            <a:ext cx="2664296" cy="1250473"/>
          </a:xfrm>
          <a:prstGeom prst="rect">
            <a:avLst/>
          </a:prstGeom>
        </p:spPr>
      </p:pic>
      <p:sp>
        <p:nvSpPr>
          <p:cNvPr id="5" name="Rectangle 4"/>
          <p:cNvSpPr/>
          <p:nvPr/>
        </p:nvSpPr>
        <p:spPr>
          <a:xfrm>
            <a:off x="487612" y="1686687"/>
            <a:ext cx="4706738" cy="369332"/>
          </a:xfrm>
          <a:prstGeom prst="rect">
            <a:avLst/>
          </a:prstGeom>
        </p:spPr>
        <p:txBody>
          <a:bodyPr wrap="none">
            <a:spAutoFit/>
          </a:bodyPr>
          <a:lstStyle/>
          <a:p>
            <a:pPr>
              <a:buNone/>
            </a:pPr>
            <a:r>
              <a:rPr lang="en-GB" sz="1800" dirty="0">
                <a:solidFill>
                  <a:schemeClr val="tx1"/>
                </a:solidFill>
                <a:hlinkClick r:id="rId5"/>
              </a:rPr>
              <a:t>https://iuclid6.echa.europa.eu/support</a:t>
            </a:r>
            <a:endParaRPr lang="en-GB" sz="1800" dirty="0">
              <a:solidFill>
                <a:schemeClr val="tx1"/>
              </a:solidFill>
            </a:endParaRPr>
          </a:p>
        </p:txBody>
      </p:sp>
      <p:pic>
        <p:nvPicPr>
          <p:cNvPr id="6" name="Picture 5"/>
          <p:cNvPicPr>
            <a:picLocks noChangeAspect="1"/>
          </p:cNvPicPr>
          <p:nvPr/>
        </p:nvPicPr>
        <p:blipFill>
          <a:blip r:embed="rId6"/>
          <a:stretch>
            <a:fillRect/>
          </a:stretch>
        </p:blipFill>
        <p:spPr>
          <a:xfrm>
            <a:off x="6468961" y="3412830"/>
            <a:ext cx="2026083" cy="1479866"/>
          </a:xfrm>
          <a:prstGeom prst="rect">
            <a:avLst/>
          </a:prstGeom>
        </p:spPr>
      </p:pic>
      <p:sp>
        <p:nvSpPr>
          <p:cNvPr id="7" name="Rectangle 6"/>
          <p:cNvSpPr/>
          <p:nvPr/>
        </p:nvSpPr>
        <p:spPr>
          <a:xfrm>
            <a:off x="424100" y="3348720"/>
            <a:ext cx="5835380" cy="369332"/>
          </a:xfrm>
          <a:prstGeom prst="rect">
            <a:avLst/>
          </a:prstGeom>
        </p:spPr>
        <p:txBody>
          <a:bodyPr wrap="none">
            <a:spAutoFit/>
          </a:bodyPr>
          <a:lstStyle/>
          <a:p>
            <a:pPr>
              <a:buNone/>
            </a:pPr>
            <a:r>
              <a:rPr lang="en-GB" sz="1800" dirty="0">
                <a:solidFill>
                  <a:schemeClr val="tx1"/>
                </a:solidFill>
                <a:hlinkClick r:id="rId7"/>
              </a:rPr>
              <a:t>https://www.echa.europa.eu/web/guest/support</a:t>
            </a:r>
            <a:endParaRPr lang="en-GB" sz="1800" dirty="0">
              <a:solidFill>
                <a:schemeClr val="tx1"/>
              </a:solidFill>
            </a:endParaRPr>
          </a:p>
        </p:txBody>
      </p:sp>
      <p:sp>
        <p:nvSpPr>
          <p:cNvPr id="4" name="Rectangle 3"/>
          <p:cNvSpPr/>
          <p:nvPr/>
        </p:nvSpPr>
        <p:spPr>
          <a:xfrm>
            <a:off x="424100" y="5254117"/>
            <a:ext cx="4939105" cy="923330"/>
          </a:xfrm>
          <a:prstGeom prst="rect">
            <a:avLst/>
          </a:prstGeom>
        </p:spPr>
        <p:txBody>
          <a:bodyPr wrap="square">
            <a:spAutoFit/>
          </a:bodyPr>
          <a:lstStyle/>
          <a:p>
            <a:pPr>
              <a:buNone/>
            </a:pPr>
            <a:r>
              <a:rPr lang="en-GB" sz="1800" dirty="0">
                <a:hlinkClick r:id="rId8"/>
              </a:rPr>
              <a:t>https://echa.europa.eu/support/dossier-submission-tools/r4bp/biocides-submission-manuals</a:t>
            </a:r>
            <a:endParaRPr lang="en-GB" sz="1800" dirty="0"/>
          </a:p>
        </p:txBody>
      </p:sp>
      <p:pic>
        <p:nvPicPr>
          <p:cNvPr id="8" name="Picture 7"/>
          <p:cNvPicPr>
            <a:picLocks noChangeAspect="1"/>
          </p:cNvPicPr>
          <p:nvPr/>
        </p:nvPicPr>
        <p:blipFill>
          <a:blip r:embed="rId9"/>
          <a:stretch>
            <a:fillRect/>
          </a:stretch>
        </p:blipFill>
        <p:spPr>
          <a:xfrm>
            <a:off x="5830748" y="5375849"/>
            <a:ext cx="2218141" cy="1283396"/>
          </a:xfrm>
          <a:prstGeom prst="rect">
            <a:avLst/>
          </a:prstGeom>
        </p:spPr>
      </p:pic>
    </p:spTree>
    <p:extLst>
      <p:ext uri="{BB962C8B-B14F-4D97-AF65-F5344CB8AC3E}">
        <p14:creationId xmlns:p14="http://schemas.microsoft.com/office/powerpoint/2010/main" val="3878303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612" y="1020751"/>
            <a:ext cx="8358887" cy="791904"/>
          </a:xfrm>
          <a:prstGeom prst="rect">
            <a:avLst/>
          </a:prstGeom>
        </p:spPr>
        <p:txBody>
          <a:bodyPr lIns="91240" tIns="45634" rIns="91240" bIns="45634"/>
          <a:lstStyle/>
          <a:p>
            <a:pPr algn="l" defTabSz="912394">
              <a:spcBef>
                <a:spcPct val="20000"/>
              </a:spcBef>
            </a:pPr>
            <a:r>
              <a:rPr lang="en-GB" sz="3000" b="1" dirty="0">
                <a:solidFill>
                  <a:srgbClr val="0046AD"/>
                </a:solidFill>
                <a:latin typeface="Verdana" pitchFamily="34" charset="0"/>
                <a:ea typeface="+mn-ea"/>
                <a:cs typeface="+mn-cs"/>
              </a:rPr>
              <a:t>IUCLID </a:t>
            </a:r>
            <a:r>
              <a:rPr lang="en-GB" sz="3000" b="1" dirty="0" smtClean="0">
                <a:solidFill>
                  <a:srgbClr val="0046AD"/>
                </a:solidFill>
                <a:latin typeface="Verdana" pitchFamily="34" charset="0"/>
                <a:ea typeface="+mn-ea"/>
                <a:cs typeface="+mn-cs"/>
              </a:rPr>
              <a:t>LinkedIn group</a:t>
            </a:r>
            <a:endParaRPr lang="en-GB" sz="3000" b="1" dirty="0">
              <a:solidFill>
                <a:srgbClr val="0046AD"/>
              </a:solidFill>
              <a:latin typeface="Verdana" pitchFamily="34" charset="0"/>
              <a:ea typeface="+mn-ea"/>
              <a:cs typeface="+mn-cs"/>
            </a:endParaRPr>
          </a:p>
        </p:txBody>
      </p:sp>
      <p:sp>
        <p:nvSpPr>
          <p:cNvPr id="9" name="Rectangle 6"/>
          <p:cNvSpPr txBox="1">
            <a:spLocks noChangeArrowheads="1"/>
          </p:cNvSpPr>
          <p:nvPr/>
        </p:nvSpPr>
        <p:spPr bwMode="auto">
          <a:xfrm>
            <a:off x="7162896" y="6550493"/>
            <a:ext cx="1439667" cy="35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40" tIns="45634" rIns="91240" bIns="45634" numCol="1" anchor="t" anchorCtr="0" compatLnSpc="1">
            <a:prstTxWarp prst="textNoShape">
              <a:avLst/>
            </a:prstTxWarp>
          </a:bodyPr>
          <a:lstStyle>
            <a:defPPr>
              <a:defRPr lang="en-GB"/>
            </a:defPPr>
            <a:lvl1pPr algn="r" defTabSz="304620" rtl="0" fontAlgn="base">
              <a:spcBef>
                <a:spcPct val="0"/>
              </a:spcBef>
              <a:spcAft>
                <a:spcPct val="0"/>
              </a:spcAft>
              <a:buClr>
                <a:srgbClr val="000000"/>
              </a:buClr>
              <a:buSzPct val="100000"/>
              <a:buFontTx/>
              <a:buNone/>
              <a:defRPr sz="1000" kern="1200">
                <a:solidFill>
                  <a:schemeClr val="tx1"/>
                </a:solidFill>
                <a:latin typeface="+mn-lt"/>
                <a:ea typeface="+mn-ea"/>
                <a:cs typeface="+mn-cs"/>
              </a:defRPr>
            </a:lvl1pPr>
            <a:lvl2pPr marL="495003" indent="-190383" algn="l" defTabSz="304620" rtl="0" fontAlgn="base">
              <a:spcBef>
                <a:spcPct val="0"/>
              </a:spcBef>
              <a:spcAft>
                <a:spcPct val="0"/>
              </a:spcAft>
              <a:buClr>
                <a:srgbClr val="000000"/>
              </a:buClr>
              <a:buSzPct val="100000"/>
              <a:buFont typeface="Times New Roman" pitchFamily="18" charset="0"/>
              <a:defRPr sz="1100" kern="1200">
                <a:solidFill>
                  <a:schemeClr val="bg1"/>
                </a:solidFill>
                <a:latin typeface="Arial" charset="0"/>
                <a:ea typeface="+mn-ea"/>
                <a:cs typeface="+mn-cs"/>
              </a:defRPr>
            </a:lvl2pPr>
            <a:lvl3pPr marL="761540" indent="-152310" algn="l" defTabSz="304620" rtl="0" fontAlgn="base">
              <a:spcBef>
                <a:spcPct val="0"/>
              </a:spcBef>
              <a:spcAft>
                <a:spcPct val="0"/>
              </a:spcAft>
              <a:buClr>
                <a:srgbClr val="000000"/>
              </a:buClr>
              <a:buSzPct val="100000"/>
              <a:buFont typeface="Times New Roman" pitchFamily="18" charset="0"/>
              <a:defRPr sz="1100" kern="1200">
                <a:solidFill>
                  <a:schemeClr val="bg1"/>
                </a:solidFill>
                <a:latin typeface="Arial" charset="0"/>
                <a:ea typeface="+mn-ea"/>
                <a:cs typeface="+mn-cs"/>
              </a:defRPr>
            </a:lvl3pPr>
            <a:lvl4pPr marL="1066161" indent="-152310" algn="l" defTabSz="304620" rtl="0" fontAlgn="base">
              <a:spcBef>
                <a:spcPct val="0"/>
              </a:spcBef>
              <a:spcAft>
                <a:spcPct val="0"/>
              </a:spcAft>
              <a:buClr>
                <a:srgbClr val="000000"/>
              </a:buClr>
              <a:buSzPct val="100000"/>
              <a:buFont typeface="Times New Roman" pitchFamily="18" charset="0"/>
              <a:defRPr sz="1100" kern="1200">
                <a:solidFill>
                  <a:schemeClr val="bg1"/>
                </a:solidFill>
                <a:latin typeface="Arial" charset="0"/>
                <a:ea typeface="+mn-ea"/>
                <a:cs typeface="+mn-cs"/>
              </a:defRPr>
            </a:lvl4pPr>
            <a:lvl5pPr marL="1370776" indent="-152310" algn="l" defTabSz="304620" rtl="0" fontAlgn="base">
              <a:spcBef>
                <a:spcPct val="0"/>
              </a:spcBef>
              <a:spcAft>
                <a:spcPct val="0"/>
              </a:spcAft>
              <a:buClr>
                <a:srgbClr val="000000"/>
              </a:buClr>
              <a:buSzPct val="100000"/>
              <a:buFont typeface="Times New Roman" pitchFamily="18" charset="0"/>
              <a:defRPr sz="1100" kern="1200">
                <a:solidFill>
                  <a:schemeClr val="bg1"/>
                </a:solidFill>
                <a:latin typeface="Arial" charset="0"/>
                <a:ea typeface="+mn-ea"/>
                <a:cs typeface="+mn-cs"/>
              </a:defRPr>
            </a:lvl5pPr>
            <a:lvl6pPr marL="1523085" algn="l" defTabSz="609236" rtl="0" eaLnBrk="1" latinLnBrk="0" hangingPunct="1">
              <a:defRPr sz="1100" kern="1200">
                <a:solidFill>
                  <a:schemeClr val="bg1"/>
                </a:solidFill>
                <a:latin typeface="Arial" charset="0"/>
                <a:ea typeface="+mn-ea"/>
                <a:cs typeface="+mn-cs"/>
              </a:defRPr>
            </a:lvl6pPr>
            <a:lvl7pPr marL="1827702" algn="l" defTabSz="609236" rtl="0" eaLnBrk="1" latinLnBrk="0" hangingPunct="1">
              <a:defRPr sz="1100" kern="1200">
                <a:solidFill>
                  <a:schemeClr val="bg1"/>
                </a:solidFill>
                <a:latin typeface="Arial" charset="0"/>
                <a:ea typeface="+mn-ea"/>
                <a:cs typeface="+mn-cs"/>
              </a:defRPr>
            </a:lvl7pPr>
            <a:lvl8pPr marL="2132320" algn="l" defTabSz="609236" rtl="0" eaLnBrk="1" latinLnBrk="0" hangingPunct="1">
              <a:defRPr sz="1100" kern="1200">
                <a:solidFill>
                  <a:schemeClr val="bg1"/>
                </a:solidFill>
                <a:latin typeface="Arial" charset="0"/>
                <a:ea typeface="+mn-ea"/>
                <a:cs typeface="+mn-cs"/>
              </a:defRPr>
            </a:lvl8pPr>
            <a:lvl9pPr marL="2436938" algn="l" defTabSz="609236" rtl="0" eaLnBrk="1" latinLnBrk="0" hangingPunct="1">
              <a:defRPr sz="1100" kern="1200">
                <a:solidFill>
                  <a:schemeClr val="bg1"/>
                </a:solidFill>
                <a:latin typeface="Arial" charset="0"/>
                <a:ea typeface="+mn-ea"/>
                <a:cs typeface="+mn-cs"/>
              </a:defRPr>
            </a:lvl9pPr>
          </a:lstStyle>
          <a:p>
            <a:fld id="{7B796C47-DF68-4277-A93B-5EBFC252729C}" type="slidenum">
              <a:rPr lang="en-GB">
                <a:latin typeface="Verdana" pitchFamily="34" charset="0"/>
                <a:ea typeface="Verdana" pitchFamily="34" charset="0"/>
                <a:cs typeface="Verdana" pitchFamily="34" charset="0"/>
              </a:rPr>
              <a:pPr/>
              <a:t>26</a:t>
            </a:fld>
            <a:endParaRPr lang="en-GB" dirty="0">
              <a:latin typeface="Verdana" pitchFamily="34" charset="0"/>
              <a:ea typeface="Verdana" pitchFamily="34" charset="0"/>
              <a:cs typeface="Verdana"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247" y="6523834"/>
            <a:ext cx="1583958" cy="36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615565" y="3523456"/>
            <a:ext cx="3609524" cy="2761905"/>
          </a:xfrm>
          <a:prstGeom prst="rect">
            <a:avLst/>
          </a:prstGeom>
        </p:spPr>
      </p:pic>
      <p:pic>
        <p:nvPicPr>
          <p:cNvPr id="11" name="Picture 10"/>
          <p:cNvPicPr>
            <a:picLocks noChangeAspect="1"/>
          </p:cNvPicPr>
          <p:nvPr/>
        </p:nvPicPr>
        <p:blipFill>
          <a:blip r:embed="rId5"/>
          <a:stretch>
            <a:fillRect/>
          </a:stretch>
        </p:blipFill>
        <p:spPr>
          <a:xfrm>
            <a:off x="615565" y="1947616"/>
            <a:ext cx="5818974" cy="1337368"/>
          </a:xfrm>
          <a:prstGeom prst="rect">
            <a:avLst/>
          </a:prstGeom>
        </p:spPr>
      </p:pic>
      <p:sp>
        <p:nvSpPr>
          <p:cNvPr id="12" name="TextBox 11"/>
          <p:cNvSpPr txBox="1"/>
          <p:nvPr/>
        </p:nvSpPr>
        <p:spPr>
          <a:xfrm rot="20655260">
            <a:off x="5212747" y="2593898"/>
            <a:ext cx="3283951"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000" dirty="0" smtClean="0">
                <a:solidFill>
                  <a:schemeClr val="bg1"/>
                </a:solidFill>
              </a:rPr>
              <a:t>iuclid6.echa.europa.eu </a:t>
            </a:r>
            <a:endParaRPr lang="en-GB" sz="2000" dirty="0">
              <a:solidFill>
                <a:schemeClr val="bg1"/>
              </a:solidFill>
            </a:endParaRPr>
          </a:p>
        </p:txBody>
      </p:sp>
      <p:sp>
        <p:nvSpPr>
          <p:cNvPr id="3" name="Rounded Rectangle 2"/>
          <p:cNvSpPr/>
          <p:nvPr/>
        </p:nvSpPr>
        <p:spPr>
          <a:xfrm>
            <a:off x="4233990" y="5684248"/>
            <a:ext cx="4701546" cy="57606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sz="1400" i="1"/>
              <a:t>https://www.linkedin.com/groups/12043483</a:t>
            </a:r>
          </a:p>
        </p:txBody>
      </p:sp>
    </p:spTree>
    <p:extLst>
      <p:ext uri="{BB962C8B-B14F-4D97-AF65-F5344CB8AC3E}">
        <p14:creationId xmlns:p14="http://schemas.microsoft.com/office/powerpoint/2010/main" val="790537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67544" y="1484313"/>
            <a:ext cx="4679950" cy="523220"/>
          </a:xfrm>
        </p:spPr>
        <p:txBody>
          <a:bodyPr/>
          <a:lstStyle/>
          <a:p>
            <a:r>
              <a:rPr lang="en-GB" altLang="en-US" dirty="0" smtClean="0">
                <a:ea typeface="ＭＳ Ｐゴシック" pitchFamily="34" charset="-128"/>
              </a:rPr>
              <a:t>Thank you!</a:t>
            </a:r>
          </a:p>
        </p:txBody>
      </p:sp>
      <p:sp>
        <p:nvSpPr>
          <p:cNvPr id="89091" name="Tekstin paikkamerkki 5"/>
          <p:cNvSpPr>
            <a:spLocks noGrp="1"/>
          </p:cNvSpPr>
          <p:nvPr>
            <p:ph type="body" sz="quarter" idx="12"/>
          </p:nvPr>
        </p:nvSpPr>
        <p:spPr bwMode="white">
          <a:xfrm>
            <a:off x="539750" y="3141663"/>
            <a:ext cx="3384550" cy="1150937"/>
          </a:xfrm>
        </p:spPr>
        <p:txBody>
          <a:bodyPr/>
          <a:lstStyle/>
          <a:p>
            <a:pPr fontAlgn="base">
              <a:spcAft>
                <a:spcPct val="0"/>
              </a:spcAft>
              <a:buFontTx/>
              <a:buNone/>
            </a:pPr>
            <a:r>
              <a:rPr lang="en-GB" altLang="en-US" sz="1500" dirty="0" smtClean="0">
                <a:solidFill>
                  <a:srgbClr val="FFFFFF"/>
                </a:solidFill>
                <a:ea typeface="ＭＳ Ｐゴシック" pitchFamily="34" charset="-128"/>
                <a:cs typeface="Arial" charset="0"/>
              </a:rPr>
              <a:t>Subscribe to our news at: echa.europa.eu/subscribe</a:t>
            </a:r>
          </a:p>
          <a:p>
            <a:pPr fontAlgn="base">
              <a:spcAft>
                <a:spcPct val="0"/>
              </a:spcAft>
              <a:buFontTx/>
              <a:buNone/>
            </a:pPr>
            <a:endParaRPr lang="en-GB" altLang="en-US" sz="1500" dirty="0" smtClean="0">
              <a:solidFill>
                <a:srgbClr val="FFFFFF"/>
              </a:solidFill>
              <a:ea typeface="ＭＳ Ｐゴシック" pitchFamily="34" charset="-128"/>
              <a:cs typeface="Arial" charset="0"/>
            </a:endParaRPr>
          </a:p>
          <a:p>
            <a:pPr fontAlgn="base">
              <a:spcAft>
                <a:spcPct val="0"/>
              </a:spcAft>
              <a:buFontTx/>
              <a:buNone/>
            </a:pPr>
            <a:r>
              <a:rPr lang="en-GB" altLang="en-US" sz="1500" dirty="0" smtClean="0">
                <a:solidFill>
                  <a:srgbClr val="FFFFFF"/>
                </a:solidFill>
                <a:ea typeface="ＭＳ Ｐゴシック" pitchFamily="34" charset="-128"/>
                <a:cs typeface="Arial" charset="0"/>
              </a:rPr>
              <a:t>Follow us on:</a:t>
            </a:r>
          </a:p>
          <a:p>
            <a:pPr fontAlgn="base">
              <a:spcAft>
                <a:spcPct val="0"/>
              </a:spcAft>
              <a:buFontTx/>
              <a:buNone/>
            </a:pPr>
            <a:endParaRPr lang="en-GB" altLang="en-US" dirty="0" smtClean="0">
              <a:ea typeface="ＭＳ Ｐゴシック" pitchFamily="34" charset="-128"/>
              <a:cs typeface="Arial" charset="0"/>
            </a:endParaRPr>
          </a:p>
        </p:txBody>
      </p:sp>
      <p:sp>
        <p:nvSpPr>
          <p:cNvPr id="89092" name="Tekstin paikkamerkki 6"/>
          <p:cNvSpPr>
            <a:spLocks noGrp="1"/>
          </p:cNvSpPr>
          <p:nvPr>
            <p:ph type="body" sz="quarter" idx="14"/>
          </p:nvPr>
        </p:nvSpPr>
        <p:spPr bwMode="white">
          <a:xfrm>
            <a:off x="539552" y="2133600"/>
            <a:ext cx="5544988" cy="574675"/>
          </a:xfrm>
        </p:spPr>
        <p:txBody>
          <a:bodyPr/>
          <a:lstStyle/>
          <a:p>
            <a:pPr eaLnBrk="1" hangingPunct="1"/>
            <a:r>
              <a:rPr lang="en-GB" altLang="en-US" sz="1800" dirty="0" smtClean="0">
                <a:ea typeface="ＭＳ Ｐゴシック" pitchFamily="34" charset="-128"/>
              </a:rPr>
              <a:t>Contact:</a:t>
            </a:r>
          </a:p>
          <a:p>
            <a:pPr eaLnBrk="1" hangingPunct="1"/>
            <a:r>
              <a:rPr lang="pl-PL" altLang="en-US" sz="1800" dirty="0" err="1" smtClean="0">
                <a:ea typeface="ＭＳ Ｐゴシック" pitchFamily="34" charset="-128"/>
              </a:rPr>
              <a:t>dorota</a:t>
            </a:r>
            <a:r>
              <a:rPr lang="en-GB" altLang="en-US" sz="1800" dirty="0" smtClean="0">
                <a:ea typeface="ＭＳ Ｐゴシック" pitchFamily="34" charset="-128"/>
              </a:rPr>
              <a:t>.</a:t>
            </a:r>
            <a:r>
              <a:rPr lang="pl-PL" altLang="en-US" sz="1800" dirty="0" err="1">
                <a:ea typeface="ＭＳ Ｐゴシック" pitchFamily="34" charset="-128"/>
              </a:rPr>
              <a:t>b</a:t>
            </a:r>
            <a:r>
              <a:rPr lang="pl-PL" altLang="en-US" sz="1800" dirty="0" err="1" smtClean="0">
                <a:ea typeface="ＭＳ Ｐゴシック" pitchFamily="34" charset="-128"/>
              </a:rPr>
              <a:t>urchard-sosnowska</a:t>
            </a:r>
            <a:r>
              <a:rPr lang="en-GB" altLang="en-US" sz="1800" dirty="0" smtClean="0">
                <a:ea typeface="ＭＳ Ｐゴシック" pitchFamily="34" charset="-128"/>
              </a:rPr>
              <a:t>@echa.europa.eu</a:t>
            </a:r>
          </a:p>
        </p:txBody>
      </p:sp>
      <p:sp>
        <p:nvSpPr>
          <p:cNvPr id="2" name="Rectangle 1"/>
          <p:cNvSpPr/>
          <p:nvPr/>
        </p:nvSpPr>
        <p:spPr>
          <a:xfrm>
            <a:off x="611188" y="4437063"/>
            <a:ext cx="1368425" cy="1520825"/>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fontAlgn="auto">
              <a:spcBef>
                <a:spcPct val="25000"/>
              </a:spcBef>
              <a:spcAft>
                <a:spcPts val="0"/>
              </a:spcAft>
              <a:buFontTx/>
              <a:buNone/>
              <a:defRPr/>
            </a:pPr>
            <a:r>
              <a:rPr lang="en-GB" sz="1600" dirty="0">
                <a:solidFill>
                  <a:srgbClr val="FFFFFF"/>
                </a:solidFill>
                <a:cs typeface="Arial" pitchFamily="34" charset="0"/>
                <a:hlinkClick r:id="rId3"/>
              </a:rPr>
              <a:t>Twitter</a:t>
            </a:r>
            <a:r>
              <a:rPr lang="en-GB" sz="1600" dirty="0">
                <a:solidFill>
                  <a:srgbClr val="FFFFFF"/>
                </a:solidFill>
                <a:cs typeface="Arial" pitchFamily="34" charset="0"/>
              </a:rPr>
              <a:t> </a:t>
            </a:r>
          </a:p>
          <a:p>
            <a:pPr fontAlgn="auto">
              <a:spcBef>
                <a:spcPct val="25000"/>
              </a:spcBef>
              <a:spcAft>
                <a:spcPts val="0"/>
              </a:spcAft>
              <a:buFontTx/>
              <a:buNone/>
              <a:defRPr/>
            </a:pPr>
            <a:r>
              <a:rPr lang="en-GB" sz="1600" dirty="0">
                <a:solidFill>
                  <a:srgbClr val="FFFFFF"/>
                </a:solidFill>
                <a:cs typeface="Arial" pitchFamily="34" charset="0"/>
                <a:hlinkClick r:id="rId4"/>
              </a:rPr>
              <a:t>YouTube</a:t>
            </a:r>
            <a:r>
              <a:rPr lang="en-GB" sz="1600" dirty="0">
                <a:solidFill>
                  <a:srgbClr val="FFFFFF"/>
                </a:solidFill>
                <a:cs typeface="Arial" pitchFamily="34" charset="0"/>
              </a:rPr>
              <a:t> </a:t>
            </a:r>
          </a:p>
          <a:p>
            <a:pPr fontAlgn="auto">
              <a:spcBef>
                <a:spcPct val="25000"/>
              </a:spcBef>
              <a:spcAft>
                <a:spcPts val="0"/>
              </a:spcAft>
              <a:buFontTx/>
              <a:buNone/>
              <a:defRPr/>
            </a:pPr>
            <a:r>
              <a:rPr lang="en-GB" sz="1600" dirty="0">
                <a:solidFill>
                  <a:srgbClr val="FFFFFF"/>
                </a:solidFill>
                <a:cs typeface="Arial" pitchFamily="34" charset="0"/>
                <a:hlinkClick r:id="rId5"/>
              </a:rPr>
              <a:t>Facebook</a:t>
            </a:r>
            <a:r>
              <a:rPr lang="en-GB" sz="1600" dirty="0">
                <a:solidFill>
                  <a:srgbClr val="FFFFFF"/>
                </a:solidFill>
                <a:cs typeface="Arial" pitchFamily="34" charset="0"/>
              </a:rPr>
              <a:t> </a:t>
            </a:r>
          </a:p>
          <a:p>
            <a:pPr fontAlgn="auto">
              <a:spcBef>
                <a:spcPct val="25000"/>
              </a:spcBef>
              <a:spcAft>
                <a:spcPts val="0"/>
              </a:spcAft>
              <a:buFontTx/>
              <a:buNone/>
              <a:defRPr/>
            </a:pPr>
            <a:r>
              <a:rPr lang="en-GB" sz="1600" dirty="0">
                <a:solidFill>
                  <a:srgbClr val="B5B5B5"/>
                </a:solidFill>
                <a:cs typeface="Arial" pitchFamily="34" charset="0"/>
                <a:hlinkClick r:id="rId6"/>
              </a:rPr>
              <a:t>LinkedIn</a:t>
            </a:r>
            <a:r>
              <a:rPr lang="en-GB" sz="1600" dirty="0">
                <a:solidFill>
                  <a:srgbClr val="FFFFFF"/>
                </a:solidFill>
                <a:cs typeface="Arial" pitchFamily="34" charset="0"/>
              </a:rPr>
              <a:t> </a:t>
            </a:r>
          </a:p>
          <a:p>
            <a:pPr fontAlgn="auto">
              <a:spcBef>
                <a:spcPct val="25000"/>
              </a:spcBef>
              <a:spcAft>
                <a:spcPts val="0"/>
              </a:spcAft>
              <a:buFontTx/>
              <a:buNone/>
              <a:defRPr/>
            </a:pPr>
            <a:r>
              <a:rPr lang="en-GB" sz="1600" dirty="0">
                <a:solidFill>
                  <a:srgbClr val="FFFFFF"/>
                </a:solidFill>
                <a:cs typeface="Arial" pitchFamily="34" charset="0"/>
                <a:hlinkClick r:id="rId7"/>
              </a:rPr>
              <a:t>Wikipedia</a:t>
            </a:r>
            <a:endParaRPr lang="en-GB" sz="1600" dirty="0">
              <a:solidFill>
                <a:srgbClr val="FFFFFF"/>
              </a:solidFill>
              <a:cs typeface="Arial" pitchFamily="34" charset="0"/>
            </a:endParaRPr>
          </a:p>
        </p:txBody>
      </p:sp>
    </p:spTree>
    <p:extLst>
      <p:ext uri="{BB962C8B-B14F-4D97-AF65-F5344CB8AC3E}">
        <p14:creationId xmlns:p14="http://schemas.microsoft.com/office/powerpoint/2010/main" val="148990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 </a:t>
            </a:r>
            <a:endParaRPr lang="en-US" dirty="0"/>
          </a:p>
        </p:txBody>
      </p:sp>
      <p:sp>
        <p:nvSpPr>
          <p:cNvPr id="4" name="Text Placeholder 3"/>
          <p:cNvSpPr>
            <a:spLocks noGrp="1"/>
          </p:cNvSpPr>
          <p:nvPr>
            <p:ph type="body" sz="quarter" idx="11"/>
          </p:nvPr>
        </p:nvSpPr>
        <p:spPr>
          <a:xfrm>
            <a:off x="516340" y="2060848"/>
            <a:ext cx="3780000" cy="540000"/>
          </a:xfrm>
        </p:spPr>
        <p:txBody>
          <a:bodyPr/>
          <a:lstStyle/>
          <a:p>
            <a:pPr marL="342900" indent="-342900">
              <a:buFont typeface="Arial" panose="020B0604020202020204" pitchFamily="34" charset="0"/>
              <a:buChar char="•"/>
            </a:pPr>
            <a:r>
              <a:rPr lang="en-GB" dirty="0"/>
              <a:t>How to create a biocidal product family in IUCLID</a:t>
            </a:r>
            <a:r>
              <a:rPr lang="en-GB" dirty="0" smtClean="0"/>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How the new </a:t>
            </a:r>
            <a:r>
              <a:rPr lang="en-GB" dirty="0" smtClean="0"/>
              <a:t>web user </a:t>
            </a:r>
            <a:r>
              <a:rPr lang="en-GB" dirty="0"/>
              <a:t>interface looks like?</a:t>
            </a:r>
          </a:p>
        </p:txBody>
      </p:sp>
    </p:spTree>
    <p:extLst>
      <p:ext uri="{BB962C8B-B14F-4D97-AF65-F5344CB8AC3E}">
        <p14:creationId xmlns:p14="http://schemas.microsoft.com/office/powerpoint/2010/main" val="2253573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Hands on training</a:t>
            </a:r>
            <a:endParaRPr lang="en-US" dirty="0"/>
          </a:p>
        </p:txBody>
      </p:sp>
      <p:sp>
        <p:nvSpPr>
          <p:cNvPr id="4" name="Text Placeholder 3"/>
          <p:cNvSpPr>
            <a:spLocks noGrp="1"/>
          </p:cNvSpPr>
          <p:nvPr>
            <p:ph type="body" sz="quarter" idx="11"/>
          </p:nvPr>
        </p:nvSpPr>
        <p:spPr/>
        <p:txBody>
          <a:bodyPr/>
          <a:lstStyle/>
          <a:p>
            <a:r>
              <a:rPr lang="en-GB" dirty="0"/>
              <a:t>Creation and update of </a:t>
            </a:r>
            <a:r>
              <a:rPr lang="en-GB" dirty="0" smtClean="0"/>
              <a:t/>
            </a:r>
            <a:br>
              <a:rPr lang="en-GB" dirty="0" smtClean="0"/>
            </a:br>
            <a:r>
              <a:rPr lang="en-GB" dirty="0" smtClean="0"/>
              <a:t>a </a:t>
            </a:r>
            <a:r>
              <a:rPr lang="en-GB" dirty="0"/>
              <a:t>IUCLID dossier using </a:t>
            </a:r>
            <a:r>
              <a:rPr lang="en-GB" dirty="0" smtClean="0"/>
              <a:t>the web user </a:t>
            </a:r>
            <a:r>
              <a:rPr lang="en-GB" dirty="0"/>
              <a:t>i</a:t>
            </a:r>
            <a:r>
              <a:rPr lang="en-GB" dirty="0" smtClean="0"/>
              <a:t>nterface</a:t>
            </a:r>
            <a:endParaRPr lang="en-GB" dirty="0"/>
          </a:p>
        </p:txBody>
      </p:sp>
    </p:spTree>
    <p:extLst>
      <p:ext uri="{BB962C8B-B14F-4D97-AF65-F5344CB8AC3E}">
        <p14:creationId xmlns:p14="http://schemas.microsoft.com/office/powerpoint/2010/main" val="1134022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bwMode="white">
          <a:xfrm>
            <a:off x="539552" y="1340768"/>
            <a:ext cx="4824016" cy="540000"/>
          </a:xfrm>
        </p:spPr>
        <p:txBody>
          <a:bodyPr/>
          <a:lstStyle/>
          <a:p>
            <a:r>
              <a:rPr lang="nl-NL" dirty="0">
                <a:latin typeface="Calibri" panose="020F0502020204030204" pitchFamily="34" charset="0"/>
                <a:ea typeface="Times New Roman" panose="02020603050405020304" pitchFamily="18" charset="0"/>
                <a:cs typeface="Times New Roman" panose="02020603050405020304" pitchFamily="18" charset="0"/>
              </a:rPr>
              <a:t>IUCLID </a:t>
            </a:r>
            <a:r>
              <a:rPr lang="nl-NL" dirty="0" smtClean="0">
                <a:latin typeface="Calibri" panose="020F0502020204030204" pitchFamily="34" charset="0"/>
                <a:ea typeface="Times New Roman" panose="02020603050405020304" pitchFamily="18" charset="0"/>
                <a:cs typeface="Times New Roman" panose="02020603050405020304" pitchFamily="18" charset="0"/>
              </a:rPr>
              <a:t>6</a:t>
            </a:r>
            <a:r>
              <a:rPr lang="en-GB" dirty="0" smtClean="0"/>
              <a:t/>
            </a:r>
            <a:br>
              <a:rPr lang="en-GB" dirty="0" smtClean="0"/>
            </a:br>
            <a:r>
              <a:rPr lang="en-GB" dirty="0" smtClean="0"/>
              <a:t/>
            </a:r>
            <a:br>
              <a:rPr lang="en-GB" dirty="0" smtClean="0"/>
            </a:br>
            <a:endParaRPr lang="en-GB" dirty="0"/>
          </a:p>
        </p:txBody>
      </p:sp>
      <p:sp>
        <p:nvSpPr>
          <p:cNvPr id="6" name="Tekstin paikkamerkki 5"/>
          <p:cNvSpPr>
            <a:spLocks noGrp="1"/>
          </p:cNvSpPr>
          <p:nvPr>
            <p:ph type="body" sz="quarter" idx="10"/>
          </p:nvPr>
        </p:nvSpPr>
        <p:spPr bwMode="white">
          <a:xfrm>
            <a:off x="539552" y="2276872"/>
            <a:ext cx="5760640" cy="504056"/>
          </a:xfrm>
        </p:spPr>
        <p:txBody>
          <a:bodyPr/>
          <a:lstStyle/>
          <a:p>
            <a:r>
              <a:rPr lang="en-GB" sz="2400" dirty="0"/>
              <a:t>Biocides </a:t>
            </a:r>
            <a:r>
              <a:rPr lang="en-GB" sz="2400" dirty="0" smtClean="0"/>
              <a:t>Day</a:t>
            </a:r>
            <a:endParaRPr lang="en-GB" sz="2400" dirty="0"/>
          </a:p>
          <a:p>
            <a:r>
              <a:rPr lang="en-GB" sz="1800" dirty="0" smtClean="0"/>
              <a:t>25</a:t>
            </a:r>
            <a:r>
              <a:rPr lang="en-GB" sz="1800" baseline="30000" dirty="0" smtClean="0"/>
              <a:t>th</a:t>
            </a:r>
            <a:r>
              <a:rPr lang="en-GB" sz="1800" dirty="0" smtClean="0"/>
              <a:t> of October 2018</a:t>
            </a:r>
            <a:endParaRPr lang="en-GB" sz="1800" dirty="0"/>
          </a:p>
          <a:p>
            <a:endParaRPr lang="en-GB" sz="1800" dirty="0" smtClean="0">
              <a:latin typeface="+mn-lt"/>
            </a:endParaRPr>
          </a:p>
        </p:txBody>
      </p:sp>
      <p:sp>
        <p:nvSpPr>
          <p:cNvPr id="7" name="Tekstin paikkamerkki 6"/>
          <p:cNvSpPr>
            <a:spLocks noGrp="1"/>
          </p:cNvSpPr>
          <p:nvPr>
            <p:ph type="body" sz="quarter" idx="12"/>
          </p:nvPr>
        </p:nvSpPr>
        <p:spPr bwMode="white">
          <a:xfrm>
            <a:off x="540000" y="5085184"/>
            <a:ext cx="3527944" cy="1008112"/>
          </a:xfrm>
        </p:spPr>
        <p:txBody>
          <a:bodyPr/>
          <a:lstStyle/>
          <a:p>
            <a:r>
              <a:rPr lang="pl-PL" dirty="0" smtClean="0"/>
              <a:t>Dorota Burchard-Sosnowska</a:t>
            </a:r>
            <a:endParaRPr lang="en-GB" dirty="0"/>
          </a:p>
          <a:p>
            <a:r>
              <a:rPr lang="pl-PL" dirty="0" smtClean="0"/>
              <a:t>IUCLID Team</a:t>
            </a:r>
            <a:endParaRPr lang="en-GB" dirty="0"/>
          </a:p>
          <a:p>
            <a:r>
              <a:rPr lang="en-GB" dirty="0" smtClean="0"/>
              <a:t>European Chemicals Agency</a:t>
            </a:r>
            <a:endParaRPr lang="en-GB" dirty="0"/>
          </a:p>
        </p:txBody>
      </p:sp>
    </p:spTree>
    <p:extLst>
      <p:ext uri="{BB962C8B-B14F-4D97-AF65-F5344CB8AC3E}">
        <p14:creationId xmlns:p14="http://schemas.microsoft.com/office/powerpoint/2010/main" val="1680333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7B796C47-DF68-4277-A93B-5EBFC252729C}" type="slidenum">
              <a:rPr lang="en-GB" sz="900" noProof="0" smtClean="0"/>
              <a:pPr/>
              <a:t>30</a:t>
            </a:fld>
            <a:endParaRPr lang="en-GB" sz="900" noProof="0" dirty="0"/>
          </a:p>
        </p:txBody>
      </p:sp>
      <p:sp>
        <p:nvSpPr>
          <p:cNvPr id="5" name="Tekstin paikkamerkki 4"/>
          <p:cNvSpPr>
            <a:spLocks noGrp="1"/>
          </p:cNvSpPr>
          <p:nvPr>
            <p:ph type="body" sz="quarter" idx="11"/>
          </p:nvPr>
        </p:nvSpPr>
        <p:spPr>
          <a:xfrm>
            <a:off x="547540" y="980728"/>
            <a:ext cx="8064000" cy="720080"/>
          </a:xfrm>
        </p:spPr>
        <p:txBody>
          <a:bodyPr/>
          <a:lstStyle/>
          <a:p>
            <a:r>
              <a:rPr lang="en-GB" dirty="0" smtClean="0"/>
              <a:t>Scenario</a:t>
            </a:r>
            <a:endParaRPr lang="en-GB" dirty="0"/>
          </a:p>
        </p:txBody>
      </p:sp>
      <p:sp>
        <p:nvSpPr>
          <p:cNvPr id="6" name="Tekstin paikkamerkki 5"/>
          <p:cNvSpPr>
            <a:spLocks noGrp="1"/>
          </p:cNvSpPr>
          <p:nvPr>
            <p:ph type="body" sz="quarter" idx="12"/>
          </p:nvPr>
        </p:nvSpPr>
        <p:spPr>
          <a:xfrm>
            <a:off x="223056" y="1556792"/>
            <a:ext cx="8712968" cy="4772968"/>
          </a:xfrm>
        </p:spPr>
        <p:txBody>
          <a:bodyPr/>
          <a:lstStyle/>
          <a:p>
            <a:pPr lvl="0"/>
            <a:r>
              <a:rPr lang="en-GB" dirty="0"/>
              <a:t>PART 1: Launch IUCLID 6 and select the web user interface to be </a:t>
            </a:r>
            <a:r>
              <a:rPr lang="en-GB" dirty="0" smtClean="0"/>
              <a:t>used</a:t>
            </a:r>
          </a:p>
          <a:p>
            <a:pPr marL="0" lvl="0" indent="0">
              <a:buNone/>
            </a:pPr>
            <a:endParaRPr lang="en-GB" dirty="0"/>
          </a:p>
          <a:p>
            <a:pPr lvl="0"/>
            <a:r>
              <a:rPr lang="en-GB" dirty="0"/>
              <a:t>PART 2: Create a biocidal product </a:t>
            </a:r>
            <a:r>
              <a:rPr lang="en-GB" dirty="0" smtClean="0"/>
              <a:t>dataset</a:t>
            </a:r>
          </a:p>
          <a:p>
            <a:pPr marL="0" lvl="0" indent="0">
              <a:buNone/>
            </a:pPr>
            <a:endParaRPr lang="en-GB" dirty="0"/>
          </a:p>
          <a:p>
            <a:pPr lvl="0"/>
            <a:r>
              <a:rPr lang="en-GB" dirty="0"/>
              <a:t>PART 3: Create a BPR Active substance application (representative product) dossier and a BPR Biocidal product authorisation dossier, and export </a:t>
            </a:r>
            <a:r>
              <a:rPr lang="en-GB" dirty="0" smtClean="0"/>
              <a:t>them</a:t>
            </a:r>
          </a:p>
          <a:p>
            <a:pPr marL="0" lvl="0" indent="0">
              <a:buNone/>
            </a:pPr>
            <a:endParaRPr lang="en-GB" dirty="0"/>
          </a:p>
          <a:p>
            <a:r>
              <a:rPr lang="en-GB" dirty="0" smtClean="0"/>
              <a:t>PART </a:t>
            </a:r>
            <a:r>
              <a:rPr lang="en-GB" dirty="0"/>
              <a:t>4: Correct an error in a product dataset in order to successfully create a BPR dossier (validation)</a:t>
            </a:r>
          </a:p>
        </p:txBody>
      </p:sp>
    </p:spTree>
    <p:extLst>
      <p:ext uri="{BB962C8B-B14F-4D97-AF65-F5344CB8AC3E}">
        <p14:creationId xmlns:p14="http://schemas.microsoft.com/office/powerpoint/2010/main" val="89735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72" y="-1"/>
            <a:ext cx="9727671" cy="7295753"/>
          </a:xfrm>
          <a:prstGeom prst="rect">
            <a:avLst/>
          </a:prstGeom>
        </p:spPr>
      </p:pic>
      <p:sp>
        <p:nvSpPr>
          <p:cNvPr id="9" name="Title 6"/>
          <p:cNvSpPr>
            <a:spLocks/>
          </p:cNvSpPr>
          <p:nvPr/>
        </p:nvSpPr>
        <p:spPr bwMode="auto">
          <a:xfrm>
            <a:off x="395536" y="1730425"/>
            <a:ext cx="607218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b">
            <a:spAutoFit/>
          </a:bodyPr>
          <a:lstStyle/>
          <a:p>
            <a:pPr fontAlgn="auto">
              <a:spcBef>
                <a:spcPct val="0"/>
              </a:spcBef>
              <a:spcAft>
                <a:spcPts val="0"/>
              </a:spcAft>
              <a:buFontTx/>
              <a:buNone/>
            </a:pPr>
            <a:r>
              <a:rPr lang="en-US" sz="3000" b="1" dirty="0" smtClean="0">
                <a:solidFill>
                  <a:prstClr val="white"/>
                </a:solidFill>
                <a:ea typeface="Verdana" pitchFamily="34" charset="0"/>
                <a:cs typeface="Verdana" pitchFamily="34" charset="0"/>
              </a:rPr>
              <a:t>Feedback </a:t>
            </a:r>
          </a:p>
        </p:txBody>
      </p:sp>
      <p:sp>
        <p:nvSpPr>
          <p:cNvPr id="10" name="Subtitle 7"/>
          <p:cNvSpPr>
            <a:spLocks/>
          </p:cNvSpPr>
          <p:nvPr/>
        </p:nvSpPr>
        <p:spPr bwMode="auto">
          <a:xfrm>
            <a:off x="395536" y="2371414"/>
            <a:ext cx="7920111" cy="328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342900" indent="-342900" fontAlgn="auto">
              <a:lnSpc>
                <a:spcPct val="150000"/>
              </a:lnSpc>
              <a:spcBef>
                <a:spcPts val="0"/>
              </a:spcBef>
              <a:spcAft>
                <a:spcPts val="600"/>
              </a:spcAft>
            </a:pPr>
            <a:r>
              <a:rPr lang="en-GB" sz="2000" dirty="0" smtClean="0">
                <a:solidFill>
                  <a:prstClr val="white"/>
                </a:solidFill>
                <a:ea typeface="Verdana" pitchFamily="34" charset="0"/>
                <a:cs typeface="Verdana" pitchFamily="34" charset="0"/>
              </a:rPr>
              <a:t>Your feedback is important for us</a:t>
            </a:r>
          </a:p>
          <a:p>
            <a:pPr marL="342900" indent="-342900" fontAlgn="auto">
              <a:lnSpc>
                <a:spcPct val="150000"/>
              </a:lnSpc>
              <a:spcBef>
                <a:spcPts val="0"/>
              </a:spcBef>
              <a:spcAft>
                <a:spcPts val="600"/>
              </a:spcAft>
            </a:pPr>
            <a:r>
              <a:rPr lang="en-GB" sz="2000" dirty="0" smtClean="0">
                <a:solidFill>
                  <a:prstClr val="white"/>
                </a:solidFill>
                <a:ea typeface="Verdana" pitchFamily="34" charset="0"/>
                <a:cs typeface="Verdana" pitchFamily="34" charset="0"/>
              </a:rPr>
              <a:t>Feedback survey made available today</a:t>
            </a:r>
          </a:p>
        </p:txBody>
      </p:sp>
      <p:pic>
        <p:nvPicPr>
          <p:cNvPr id="3" name="Picture 3" descr="D:\Q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935" y="4304631"/>
            <a:ext cx="3552553" cy="15611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5536" y="4288840"/>
            <a:ext cx="4680970" cy="1111073"/>
          </a:xfrm>
          <a:prstGeom prst="rect">
            <a:avLst/>
          </a:prstGeom>
        </p:spPr>
        <p:txBody>
          <a:bodyPr wrap="square">
            <a:spAutoFit/>
          </a:bodyPr>
          <a:lstStyle/>
          <a:p>
            <a:pPr>
              <a:spcAft>
                <a:spcPts val="600"/>
              </a:spcAft>
              <a:buNone/>
            </a:pPr>
            <a:r>
              <a:rPr lang="en-GB" sz="1800" b="1" dirty="0" smtClean="0">
                <a:solidFill>
                  <a:schemeClr val="bg1"/>
                </a:solidFill>
                <a:latin typeface="+mj-lt"/>
                <a:ea typeface="Times New Roman" panose="02020603050405020304" pitchFamily="18" charset="0"/>
                <a:cs typeface="Times New Roman" panose="02020603050405020304" pitchFamily="18" charset="0"/>
              </a:rPr>
              <a:t>Programme continues</a:t>
            </a:r>
          </a:p>
          <a:p>
            <a:pPr>
              <a:spcAft>
                <a:spcPts val="0"/>
              </a:spcAft>
              <a:buNone/>
            </a:pPr>
            <a:r>
              <a:rPr lang="en-GB" sz="1800" b="1" dirty="0">
                <a:solidFill>
                  <a:schemeClr val="bg1"/>
                </a:solidFill>
                <a:ea typeface="Times New Roman" panose="02020603050405020304" pitchFamily="18" charset="0"/>
                <a:cs typeface="Times New Roman" panose="02020603050405020304" pitchFamily="18" charset="0"/>
              </a:rPr>
              <a:t>11:30-13:00 	</a:t>
            </a:r>
            <a:r>
              <a:rPr lang="en-GB" sz="1800" dirty="0">
                <a:solidFill>
                  <a:schemeClr val="bg1"/>
                </a:solidFill>
                <a:ea typeface="Times New Roman" panose="02020603050405020304" pitchFamily="18" charset="0"/>
                <a:cs typeface="Times New Roman" panose="02020603050405020304" pitchFamily="18" charset="0"/>
              </a:rPr>
              <a:t>SPC Editor </a:t>
            </a:r>
            <a:endParaRPr lang="en-GB" sz="2400" dirty="0">
              <a:solidFill>
                <a:schemeClr val="bg1"/>
              </a:solidFill>
              <a:ea typeface="Times New Roman" panose="02020603050405020304" pitchFamily="18" charset="0"/>
              <a:cs typeface="Times New Roman" panose="02020603050405020304" pitchFamily="18" charset="0"/>
            </a:endParaRPr>
          </a:p>
          <a:p>
            <a:pPr>
              <a:buNone/>
            </a:pPr>
            <a:r>
              <a:rPr lang="en-GB" sz="1800" b="1" dirty="0">
                <a:solidFill>
                  <a:schemeClr val="bg1"/>
                </a:solidFill>
                <a:ea typeface="Times New Roman" panose="02020603050405020304" pitchFamily="18" charset="0"/>
                <a:cs typeface="Times New Roman" panose="02020603050405020304" pitchFamily="18" charset="0"/>
              </a:rPr>
              <a:t>14:00-16:00 	</a:t>
            </a:r>
            <a:r>
              <a:rPr lang="en-GB" sz="1800" dirty="0">
                <a:solidFill>
                  <a:schemeClr val="bg1"/>
                </a:solidFill>
                <a:ea typeface="Times New Roman" panose="02020603050405020304" pitchFamily="18" charset="0"/>
                <a:cs typeface="Times New Roman" panose="02020603050405020304" pitchFamily="18" charset="0"/>
              </a:rPr>
              <a:t>R4BP 3</a:t>
            </a:r>
            <a:endParaRPr lang="en-GB" sz="5400" dirty="0">
              <a:solidFill>
                <a:schemeClr val="bg1"/>
              </a:solidFill>
            </a:endParaRPr>
          </a:p>
        </p:txBody>
      </p:sp>
    </p:spTree>
    <p:extLst>
      <p:ext uri="{BB962C8B-B14F-4D97-AF65-F5344CB8AC3E}">
        <p14:creationId xmlns:p14="http://schemas.microsoft.com/office/powerpoint/2010/main" val="801108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7B796C47-DF68-4277-A93B-5EBFC252729C}" type="slidenum">
              <a:rPr lang="en-GB" sz="900" noProof="0" smtClean="0"/>
              <a:pPr/>
              <a:t>4</a:t>
            </a:fld>
            <a:endParaRPr lang="en-GB" sz="900" noProof="0" dirty="0"/>
          </a:p>
        </p:txBody>
      </p:sp>
      <p:sp>
        <p:nvSpPr>
          <p:cNvPr id="5" name="Tekstin paikkamerkki 4"/>
          <p:cNvSpPr>
            <a:spLocks noGrp="1"/>
          </p:cNvSpPr>
          <p:nvPr>
            <p:ph type="body" sz="quarter" idx="11"/>
          </p:nvPr>
        </p:nvSpPr>
        <p:spPr>
          <a:xfrm>
            <a:off x="547184" y="1095006"/>
            <a:ext cx="8064000" cy="720080"/>
          </a:xfrm>
        </p:spPr>
        <p:txBody>
          <a:bodyPr/>
          <a:lstStyle/>
          <a:p>
            <a:r>
              <a:rPr lang="pl-PL" dirty="0" smtClean="0"/>
              <a:t>Agenda</a:t>
            </a:r>
            <a:endParaRPr lang="en-GB" dirty="0"/>
          </a:p>
        </p:txBody>
      </p:sp>
      <p:sp>
        <p:nvSpPr>
          <p:cNvPr id="6" name="Tekstin paikkamerkki 5"/>
          <p:cNvSpPr>
            <a:spLocks noGrp="1"/>
          </p:cNvSpPr>
          <p:nvPr>
            <p:ph type="body" sz="quarter" idx="12"/>
          </p:nvPr>
        </p:nvSpPr>
        <p:spPr>
          <a:xfrm>
            <a:off x="547184" y="1700808"/>
            <a:ext cx="7788384" cy="4608512"/>
          </a:xfrm>
        </p:spPr>
        <p:txBody>
          <a:bodyPr/>
          <a:lstStyle/>
          <a:p>
            <a:r>
              <a:rPr lang="en-GB" dirty="0"/>
              <a:t>IUCLID 6.3</a:t>
            </a:r>
          </a:p>
          <a:p>
            <a:pPr lvl="1">
              <a:buFont typeface="Wingdings" panose="05000000000000000000" pitchFamily="2" charset="2"/>
              <a:buChar char="ü"/>
            </a:pPr>
            <a:r>
              <a:rPr lang="en-GB" sz="1600" dirty="0"/>
              <a:t>New web user interface</a:t>
            </a:r>
          </a:p>
          <a:p>
            <a:pPr marL="800100" lvl="2" indent="-342900">
              <a:buFont typeface="Wingdings" panose="05000000000000000000" pitchFamily="2" charset="2"/>
              <a:buChar char="ü"/>
            </a:pPr>
            <a:r>
              <a:rPr lang="en-GB" dirty="0"/>
              <a:t>Improvements related to the biocides</a:t>
            </a:r>
            <a:endParaRPr lang="pl-PL" dirty="0"/>
          </a:p>
          <a:p>
            <a:pPr marL="342900" lvl="1" indent="-342900"/>
            <a:r>
              <a:rPr lang="en-GB" sz="2400" dirty="0"/>
              <a:t>BPR dossier structure</a:t>
            </a:r>
          </a:p>
          <a:p>
            <a:pPr marL="342900" lvl="1" indent="-342900"/>
            <a:r>
              <a:rPr lang="en-GB" sz="2400" dirty="0"/>
              <a:t>IUCLID Demo</a:t>
            </a:r>
          </a:p>
          <a:p>
            <a:pPr marL="800100" lvl="2" indent="-342900">
              <a:buFont typeface="Wingdings" panose="05000000000000000000" pitchFamily="2" charset="2"/>
              <a:buChar char="ü"/>
            </a:pPr>
            <a:r>
              <a:rPr lang="en-GB" dirty="0"/>
              <a:t>How to create a biocidal product family in IUCLID?</a:t>
            </a:r>
          </a:p>
          <a:p>
            <a:pPr marL="800100" lvl="2" indent="-342900">
              <a:buFont typeface="Wingdings" panose="05000000000000000000" pitchFamily="2" charset="2"/>
              <a:buChar char="ü"/>
            </a:pPr>
            <a:r>
              <a:rPr lang="en-GB" dirty="0"/>
              <a:t>How the new user interface looks like?</a:t>
            </a:r>
            <a:endParaRPr lang="pl-PL" dirty="0"/>
          </a:p>
          <a:p>
            <a:pPr marL="342900" lvl="1" indent="-342900"/>
            <a:r>
              <a:rPr lang="pl-PL" sz="2400" dirty="0"/>
              <a:t>Hands-on training</a:t>
            </a:r>
            <a:r>
              <a:rPr lang="en-GB" sz="2400" dirty="0"/>
              <a:t> (active substance generated </a:t>
            </a:r>
            <a:r>
              <a:rPr lang="en-GB" sz="2400" i="1"/>
              <a:t>in situ</a:t>
            </a:r>
            <a:r>
              <a:rPr lang="en-GB" sz="2400" dirty="0"/>
              <a:t>)</a:t>
            </a:r>
            <a:endParaRPr lang="en-GB" sz="2400" i="1" dirty="0"/>
          </a:p>
          <a:p>
            <a:pPr marL="800100" lvl="2" indent="-342900">
              <a:buFont typeface="Wingdings" panose="05000000000000000000" pitchFamily="2" charset="2"/>
              <a:buChar char="ü"/>
            </a:pPr>
            <a:r>
              <a:rPr lang="en-GB" dirty="0"/>
              <a:t>Launch IUCLID 6.3 and select the web user interface</a:t>
            </a:r>
          </a:p>
          <a:p>
            <a:pPr marL="800100" lvl="2" indent="-342900">
              <a:buFont typeface="Wingdings" panose="05000000000000000000" pitchFamily="2" charset="2"/>
              <a:buChar char="ü"/>
            </a:pPr>
            <a:r>
              <a:rPr lang="en-GB" dirty="0"/>
              <a:t>Create a biocidal product dataset</a:t>
            </a:r>
          </a:p>
          <a:p>
            <a:pPr marL="800100" lvl="2" indent="-342900">
              <a:buFont typeface="Wingdings" panose="05000000000000000000" pitchFamily="2" charset="2"/>
              <a:buChar char="ü"/>
            </a:pPr>
            <a:r>
              <a:rPr lang="en-GB" dirty="0"/>
              <a:t>Create biocidal product dossiers, and export them</a:t>
            </a:r>
          </a:p>
          <a:p>
            <a:pPr marL="800100" lvl="2" indent="-342900">
              <a:buFont typeface="Wingdings" panose="05000000000000000000" pitchFamily="2" charset="2"/>
              <a:buChar char="ü"/>
            </a:pPr>
            <a:r>
              <a:rPr lang="en-GB" dirty="0"/>
              <a:t>Validate a biocidal product dataset, and correct an error</a:t>
            </a:r>
          </a:p>
        </p:txBody>
      </p:sp>
    </p:spTree>
    <p:extLst>
      <p:ext uri="{BB962C8B-B14F-4D97-AF65-F5344CB8AC3E}">
        <p14:creationId xmlns:p14="http://schemas.microsoft.com/office/powerpoint/2010/main" val="2859145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IUCLID 6.3</a:t>
            </a:r>
            <a:endParaRPr lang="en-GB" dirty="0"/>
          </a:p>
        </p:txBody>
      </p:sp>
      <p:sp>
        <p:nvSpPr>
          <p:cNvPr id="4" name="Text Placeholder 3"/>
          <p:cNvSpPr>
            <a:spLocks noGrp="1"/>
          </p:cNvSpPr>
          <p:nvPr>
            <p:ph type="body" sz="quarter" idx="11"/>
          </p:nvPr>
        </p:nvSpPr>
        <p:spPr/>
        <p:txBody>
          <a:bodyPr/>
          <a:lstStyle/>
          <a:p>
            <a:endParaRPr lang="en-GB" dirty="0"/>
          </a:p>
        </p:txBody>
      </p:sp>
      <p:sp>
        <p:nvSpPr>
          <p:cNvPr id="9" name="Text Placeholder 8"/>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894336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6</a:t>
            </a:fld>
            <a:endParaRPr lang="en-GB" noProof="0"/>
          </a:p>
        </p:txBody>
      </p:sp>
      <p:sp>
        <p:nvSpPr>
          <p:cNvPr id="3" name="Text Placeholder 2"/>
          <p:cNvSpPr>
            <a:spLocks noGrp="1"/>
          </p:cNvSpPr>
          <p:nvPr>
            <p:ph type="body" sz="quarter" idx="11"/>
          </p:nvPr>
        </p:nvSpPr>
        <p:spPr/>
        <p:txBody>
          <a:bodyPr/>
          <a:lstStyle/>
          <a:p>
            <a:r>
              <a:rPr lang="en-GB" dirty="0" smtClean="0"/>
              <a:t>IUCLID 6.3</a:t>
            </a:r>
            <a:endParaRPr lang="en-GB" dirty="0"/>
          </a:p>
        </p:txBody>
      </p:sp>
      <p:sp>
        <p:nvSpPr>
          <p:cNvPr id="4" name="Text Placeholder 3"/>
          <p:cNvSpPr>
            <a:spLocks noGrp="1"/>
          </p:cNvSpPr>
          <p:nvPr>
            <p:ph type="body" sz="quarter" idx="12"/>
          </p:nvPr>
        </p:nvSpPr>
        <p:spPr/>
        <p:txBody>
          <a:bodyPr/>
          <a:lstStyle/>
          <a:p>
            <a:r>
              <a:rPr lang="en-GB" dirty="0" smtClean="0"/>
              <a:t>Released on 24</a:t>
            </a:r>
            <a:r>
              <a:rPr lang="en-GB" baseline="30000" dirty="0" smtClean="0"/>
              <a:t>th</a:t>
            </a:r>
            <a:r>
              <a:rPr lang="en-GB" dirty="0" smtClean="0"/>
              <a:t> of October 2018</a:t>
            </a:r>
          </a:p>
          <a:p>
            <a:pPr lvl="1">
              <a:buFont typeface="Wingdings" panose="05000000000000000000" pitchFamily="2" charset="2"/>
              <a:buChar char="ü"/>
            </a:pPr>
            <a:r>
              <a:rPr lang="en-GB" dirty="0" smtClean="0"/>
              <a:t>format changes</a:t>
            </a:r>
          </a:p>
          <a:p>
            <a:pPr lvl="1">
              <a:buFont typeface="Wingdings" panose="05000000000000000000" pitchFamily="2" charset="2"/>
              <a:buChar char="ü"/>
            </a:pPr>
            <a:r>
              <a:rPr lang="en-GB" dirty="0" smtClean="0"/>
              <a:t>new web user interface</a:t>
            </a:r>
          </a:p>
          <a:p>
            <a:r>
              <a:rPr lang="en-GB" dirty="0" smtClean="0"/>
              <a:t>Biocides dossiers can be still submitted using any IUCLID 6 format</a:t>
            </a:r>
          </a:p>
          <a:p>
            <a:r>
              <a:rPr lang="en-GB" dirty="0" smtClean="0"/>
              <a:t>I6z files prepared in IUCLID 6.3 can be exported to previous major version, so 6.2</a:t>
            </a:r>
          </a:p>
        </p:txBody>
      </p:sp>
      <p:pic>
        <p:nvPicPr>
          <p:cNvPr id="5" name="Picture 4"/>
          <p:cNvPicPr>
            <a:picLocks noChangeAspect="1"/>
          </p:cNvPicPr>
          <p:nvPr/>
        </p:nvPicPr>
        <p:blipFill>
          <a:blip r:embed="rId2"/>
          <a:stretch>
            <a:fillRect/>
          </a:stretch>
        </p:blipFill>
        <p:spPr>
          <a:xfrm>
            <a:off x="971600" y="5366667"/>
            <a:ext cx="7361905" cy="933333"/>
          </a:xfrm>
          <a:prstGeom prst="rect">
            <a:avLst/>
          </a:prstGeom>
        </p:spPr>
      </p:pic>
    </p:spTree>
    <p:extLst>
      <p:ext uri="{BB962C8B-B14F-4D97-AF65-F5344CB8AC3E}">
        <p14:creationId xmlns:p14="http://schemas.microsoft.com/office/powerpoint/2010/main" val="1672438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7</a:t>
            </a:fld>
            <a:endParaRPr lang="en-GB" noProof="0"/>
          </a:p>
        </p:txBody>
      </p:sp>
      <p:sp>
        <p:nvSpPr>
          <p:cNvPr id="3" name="Text Placeholder 2"/>
          <p:cNvSpPr>
            <a:spLocks noGrp="1"/>
          </p:cNvSpPr>
          <p:nvPr>
            <p:ph type="body" sz="quarter" idx="11"/>
          </p:nvPr>
        </p:nvSpPr>
        <p:spPr>
          <a:xfrm>
            <a:off x="527770" y="1124744"/>
            <a:ext cx="8064000" cy="540000"/>
          </a:xfrm>
        </p:spPr>
        <p:txBody>
          <a:bodyPr/>
          <a:lstStyle/>
          <a:p>
            <a:r>
              <a:rPr lang="en-GB" dirty="0" smtClean="0"/>
              <a:t>New web user interface</a:t>
            </a:r>
            <a:endParaRPr lang="en-GB" dirty="0"/>
          </a:p>
        </p:txBody>
      </p:sp>
      <p:sp>
        <p:nvSpPr>
          <p:cNvPr id="4" name="Text Placeholder 3"/>
          <p:cNvSpPr>
            <a:spLocks noGrp="1"/>
          </p:cNvSpPr>
          <p:nvPr>
            <p:ph type="body" sz="quarter" idx="12"/>
          </p:nvPr>
        </p:nvSpPr>
        <p:spPr>
          <a:xfrm>
            <a:off x="527770" y="1670583"/>
            <a:ext cx="5916438" cy="3960000"/>
          </a:xfrm>
        </p:spPr>
        <p:txBody>
          <a:bodyPr/>
          <a:lstStyle/>
          <a:p>
            <a:pPr lvl="0" eaLnBrk="0" fontAlgn="base" hangingPunct="0">
              <a:spcBef>
                <a:spcPct val="30000"/>
              </a:spcBef>
              <a:spcAft>
                <a:spcPct val="0"/>
              </a:spcAft>
              <a:defRPr/>
            </a:pPr>
            <a:r>
              <a:rPr lang="en-GB" dirty="0" smtClean="0">
                <a:latin typeface="Arial" panose="020B0604020202020204" pitchFamily="34" charset="0"/>
              </a:rPr>
              <a:t>Requires only a standard web browser</a:t>
            </a:r>
          </a:p>
          <a:p>
            <a:pPr lvl="0" eaLnBrk="0" fontAlgn="base" hangingPunct="0">
              <a:spcBef>
                <a:spcPct val="30000"/>
              </a:spcBef>
              <a:spcAft>
                <a:spcPct val="0"/>
              </a:spcAft>
              <a:defRPr/>
            </a:pPr>
            <a:r>
              <a:rPr lang="en-GB" dirty="0" smtClean="0">
                <a:latin typeface="Arial" panose="020B0604020202020204" pitchFamily="34" charset="0"/>
              </a:rPr>
              <a:t>Search </a:t>
            </a:r>
            <a:r>
              <a:rPr lang="en-GB" dirty="0">
                <a:latin typeface="Arial" panose="020B0604020202020204" pitchFamily="34" charset="0"/>
              </a:rPr>
              <a:t>any text on the screen (Ctrl + F)</a:t>
            </a:r>
          </a:p>
          <a:p>
            <a:pPr lvl="0" eaLnBrk="0" fontAlgn="base" hangingPunct="0">
              <a:spcBef>
                <a:spcPct val="30000"/>
              </a:spcBef>
              <a:spcAft>
                <a:spcPct val="0"/>
              </a:spcAft>
              <a:defRPr/>
            </a:pPr>
            <a:r>
              <a:rPr lang="en-GB" dirty="0">
                <a:latin typeface="Arial" panose="020B0604020202020204" pitchFamily="34" charset="0"/>
              </a:rPr>
              <a:t>Zoom </a:t>
            </a:r>
            <a:r>
              <a:rPr lang="en-GB" dirty="0" smtClean="0">
                <a:latin typeface="Arial" panose="020B0604020202020204" pitchFamily="34" charset="0"/>
              </a:rPr>
              <a:t>in/out</a:t>
            </a:r>
            <a:endParaRPr lang="en-GB" dirty="0">
              <a:latin typeface="Arial" panose="020B0604020202020204" pitchFamily="34" charset="0"/>
            </a:endParaRPr>
          </a:p>
          <a:p>
            <a:pPr lvl="0" eaLnBrk="0" fontAlgn="base" hangingPunct="0">
              <a:spcBef>
                <a:spcPct val="30000"/>
              </a:spcBef>
              <a:spcAft>
                <a:spcPct val="0"/>
              </a:spcAft>
              <a:defRPr/>
            </a:pPr>
            <a:r>
              <a:rPr lang="en-GB" dirty="0">
                <a:latin typeface="Arial" panose="020B0604020202020204" pitchFamily="34" charset="0"/>
              </a:rPr>
              <a:t>Every document has an </a:t>
            </a:r>
            <a:r>
              <a:rPr lang="en-GB" dirty="0" smtClean="0">
                <a:latin typeface="Arial" panose="020B0604020202020204" pitchFamily="34" charset="0"/>
              </a:rPr>
              <a:t>URL</a:t>
            </a:r>
          </a:p>
          <a:p>
            <a:pPr lvl="0" eaLnBrk="0" fontAlgn="base" hangingPunct="0">
              <a:spcBef>
                <a:spcPct val="30000"/>
              </a:spcBef>
              <a:spcAft>
                <a:spcPct val="0"/>
              </a:spcAft>
              <a:defRPr/>
            </a:pPr>
            <a:r>
              <a:rPr lang="en-GB" dirty="0" smtClean="0">
                <a:latin typeface="Arial" panose="020B0604020202020204" pitchFamily="34" charset="0"/>
              </a:rPr>
              <a:t>More </a:t>
            </a:r>
            <a:r>
              <a:rPr lang="en-GB" dirty="0">
                <a:latin typeface="Arial" panose="020B0604020202020204" pitchFamily="34" charset="0"/>
              </a:rPr>
              <a:t>windows/tabs can be open at the same time</a:t>
            </a:r>
          </a:p>
          <a:p>
            <a:pPr lvl="0" eaLnBrk="0" fontAlgn="base" hangingPunct="0">
              <a:spcBef>
                <a:spcPct val="30000"/>
              </a:spcBef>
              <a:spcAft>
                <a:spcPct val="0"/>
              </a:spcAft>
              <a:defRPr/>
            </a:pPr>
            <a:r>
              <a:rPr lang="en-GB" dirty="0">
                <a:latin typeface="Arial" panose="020B0604020202020204" pitchFamily="34" charset="0"/>
              </a:rPr>
              <a:t>Page can be bookmarked </a:t>
            </a:r>
            <a:endParaRPr lang="en-GB" dirty="0" smtClean="0">
              <a:latin typeface="Arial" panose="020B0604020202020204" pitchFamily="34" charset="0"/>
            </a:endParaRPr>
          </a:p>
          <a:p>
            <a:pPr lvl="0" eaLnBrk="0" fontAlgn="base" hangingPunct="0">
              <a:spcBef>
                <a:spcPct val="30000"/>
              </a:spcBef>
              <a:spcAft>
                <a:spcPct val="0"/>
              </a:spcAft>
              <a:defRPr/>
            </a:pPr>
            <a:r>
              <a:rPr lang="en-GB" dirty="0" smtClean="0">
                <a:latin typeface="Arial" panose="020B0604020202020204" pitchFamily="34" charset="0"/>
              </a:rPr>
              <a:t>Gaps </a:t>
            </a:r>
            <a:r>
              <a:rPr lang="en-GB" dirty="0">
                <a:latin typeface="Arial" panose="020B0604020202020204" pitchFamily="34" charset="0"/>
              </a:rPr>
              <a:t>between the ‘classic’ user interface, and the new one continuously reducing</a:t>
            </a:r>
          </a:p>
          <a:p>
            <a:pPr marL="171450" lvl="0" indent="-171450" eaLnBrk="0" fontAlgn="base" hangingPunct="0">
              <a:spcBef>
                <a:spcPct val="30000"/>
              </a:spcBef>
              <a:spcAft>
                <a:spcPct val="0"/>
              </a:spcAft>
              <a:buFontTx/>
              <a:buChar char="-"/>
              <a:defRPr/>
            </a:pPr>
            <a:endParaRPr lang="en-GB" dirty="0" smtClean="0">
              <a:latin typeface="Arial" panose="020B0604020202020204" pitchFamily="34" charset="0"/>
            </a:endParaRPr>
          </a:p>
          <a:p>
            <a:pPr marL="0" indent="0">
              <a:buNone/>
            </a:pPr>
            <a:endParaRPr lang="en-GB" dirty="0" smtClean="0"/>
          </a:p>
        </p:txBody>
      </p:sp>
      <p:pic>
        <p:nvPicPr>
          <p:cNvPr id="5" name="Picture 4"/>
          <p:cNvPicPr>
            <a:picLocks noChangeAspect="1"/>
          </p:cNvPicPr>
          <p:nvPr/>
        </p:nvPicPr>
        <p:blipFill>
          <a:blip r:embed="rId3"/>
          <a:stretch>
            <a:fillRect/>
          </a:stretch>
        </p:blipFill>
        <p:spPr>
          <a:xfrm>
            <a:off x="6660232" y="1800001"/>
            <a:ext cx="2355857" cy="1854362"/>
          </a:xfrm>
          <a:prstGeom prst="rect">
            <a:avLst/>
          </a:prstGeom>
        </p:spPr>
      </p:pic>
      <p:sp>
        <p:nvSpPr>
          <p:cNvPr id="6" name="TextBox 5"/>
          <p:cNvSpPr txBox="1"/>
          <p:nvPr/>
        </p:nvSpPr>
        <p:spPr>
          <a:xfrm rot="20655260">
            <a:off x="5828100" y="5489563"/>
            <a:ext cx="3283951"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000" dirty="0" smtClean="0">
                <a:solidFill>
                  <a:schemeClr val="bg1"/>
                </a:solidFill>
              </a:rPr>
              <a:t>More information </a:t>
            </a:r>
            <a:br>
              <a:rPr lang="en-GB" sz="2000" dirty="0" smtClean="0">
                <a:solidFill>
                  <a:schemeClr val="bg1"/>
                </a:solidFill>
              </a:rPr>
            </a:br>
            <a:r>
              <a:rPr lang="en-GB" sz="2000" dirty="0" smtClean="0">
                <a:solidFill>
                  <a:schemeClr val="bg1"/>
                </a:solidFill>
              </a:rPr>
              <a:t>in the IUCLID demo</a:t>
            </a:r>
            <a:endParaRPr lang="en-GB" sz="2000" dirty="0">
              <a:solidFill>
                <a:schemeClr val="bg1"/>
              </a:solidFill>
            </a:endParaRPr>
          </a:p>
        </p:txBody>
      </p:sp>
    </p:spTree>
    <p:extLst>
      <p:ext uri="{BB962C8B-B14F-4D97-AF65-F5344CB8AC3E}">
        <p14:creationId xmlns:p14="http://schemas.microsoft.com/office/powerpoint/2010/main" val="3820240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8</a:t>
            </a:fld>
            <a:endParaRPr lang="en-GB" noProof="0" dirty="0"/>
          </a:p>
        </p:txBody>
      </p:sp>
      <p:sp>
        <p:nvSpPr>
          <p:cNvPr id="3" name="Text Placeholder 2"/>
          <p:cNvSpPr>
            <a:spLocks noGrp="1"/>
          </p:cNvSpPr>
          <p:nvPr>
            <p:ph type="body" sz="quarter" idx="11"/>
          </p:nvPr>
        </p:nvSpPr>
        <p:spPr>
          <a:xfrm>
            <a:off x="527770" y="1124744"/>
            <a:ext cx="8064000" cy="963256"/>
          </a:xfrm>
        </p:spPr>
        <p:txBody>
          <a:bodyPr/>
          <a:lstStyle/>
          <a:p>
            <a:r>
              <a:rPr lang="en-GB" dirty="0" smtClean="0"/>
              <a:t>Microorganisms</a:t>
            </a:r>
            <a:endParaRPr lang="en-GB" dirty="0"/>
          </a:p>
        </p:txBody>
      </p:sp>
      <p:sp>
        <p:nvSpPr>
          <p:cNvPr id="8" name="Content Placeholder 20"/>
          <p:cNvSpPr>
            <a:spLocks noGrp="1"/>
          </p:cNvSpPr>
          <p:nvPr>
            <p:ph type="body" sz="quarter" idx="12"/>
          </p:nvPr>
        </p:nvSpPr>
        <p:spPr>
          <a:xfrm>
            <a:off x="527770" y="1844824"/>
            <a:ext cx="8364710" cy="3960000"/>
          </a:xfrm>
        </p:spPr>
        <p:txBody>
          <a:bodyPr/>
          <a:lstStyle/>
          <a:p>
            <a:r>
              <a:rPr lang="en-GB" dirty="0" smtClean="0"/>
              <a:t>New submission type for a substance: </a:t>
            </a:r>
            <a:br>
              <a:rPr lang="en-GB" dirty="0" smtClean="0"/>
            </a:br>
            <a:r>
              <a:rPr lang="pl-PL" dirty="0" smtClean="0"/>
              <a:t>BPR Microorganism</a:t>
            </a:r>
            <a:r>
              <a:rPr lang="en-GB" dirty="0" smtClean="0"/>
              <a:t>s </a:t>
            </a:r>
            <a:br>
              <a:rPr lang="en-GB" dirty="0" smtClean="0"/>
            </a:br>
            <a:r>
              <a:rPr lang="en-GB" dirty="0" smtClean="0"/>
              <a:t>(requirements of Annex </a:t>
            </a:r>
            <a:r>
              <a:rPr lang="en-GB" dirty="0"/>
              <a:t>II, title 2 of </a:t>
            </a:r>
            <a:r>
              <a:rPr lang="en-GB" dirty="0" smtClean="0"/>
              <a:t>the BPR)</a:t>
            </a:r>
          </a:p>
          <a:p>
            <a:pPr marL="0" indent="0">
              <a:buNone/>
            </a:pPr>
            <a:endParaRPr lang="en-GB" dirty="0" smtClean="0"/>
          </a:p>
          <a:p>
            <a:r>
              <a:rPr lang="en-GB" dirty="0" smtClean="0"/>
              <a:t>Dossier created based on:</a:t>
            </a:r>
          </a:p>
          <a:p>
            <a:pPr lvl="1">
              <a:buFont typeface="Wingdings" panose="05000000000000000000" pitchFamily="2" charset="2"/>
              <a:buChar char="ü"/>
            </a:pPr>
            <a:r>
              <a:rPr lang="en-GB" sz="1600" dirty="0" smtClean="0"/>
              <a:t>BPR </a:t>
            </a:r>
            <a:r>
              <a:rPr lang="en-GB" sz="1600" dirty="0"/>
              <a:t>Active substance </a:t>
            </a:r>
            <a:r>
              <a:rPr lang="en-GB" sz="1600" dirty="0" smtClean="0"/>
              <a:t>application (representative product)</a:t>
            </a:r>
          </a:p>
          <a:p>
            <a:pPr lvl="1">
              <a:buFont typeface="Wingdings" panose="05000000000000000000" pitchFamily="2" charset="2"/>
              <a:buChar char="ü"/>
            </a:pPr>
            <a:r>
              <a:rPr lang="en-GB" sz="1600" dirty="0" smtClean="0"/>
              <a:t>BPR Biocidal product authorisation</a:t>
            </a:r>
            <a:endParaRPr lang="en-GB" sz="1600" dirty="0"/>
          </a:p>
        </p:txBody>
      </p:sp>
      <p:pic>
        <p:nvPicPr>
          <p:cNvPr id="15" name="Picture 14"/>
          <p:cNvPicPr>
            <a:picLocks noChangeAspect="1"/>
          </p:cNvPicPr>
          <p:nvPr/>
        </p:nvPicPr>
        <p:blipFill>
          <a:blip r:embed="rId3"/>
          <a:stretch>
            <a:fillRect/>
          </a:stretch>
        </p:blipFill>
        <p:spPr>
          <a:xfrm>
            <a:off x="587882" y="4651632"/>
            <a:ext cx="7943776" cy="957155"/>
          </a:xfrm>
          <a:prstGeom prst="rect">
            <a:avLst/>
          </a:prstGeom>
        </p:spPr>
      </p:pic>
      <p:sp>
        <p:nvSpPr>
          <p:cNvPr id="12" name="TextBox 11"/>
          <p:cNvSpPr txBox="1"/>
          <p:nvPr/>
        </p:nvSpPr>
        <p:spPr>
          <a:xfrm rot="20655260">
            <a:off x="5825614" y="5562508"/>
            <a:ext cx="3283951"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buNone/>
            </a:pPr>
            <a:r>
              <a:rPr lang="en-GB" sz="2000" dirty="0" smtClean="0">
                <a:solidFill>
                  <a:schemeClr val="bg1"/>
                </a:solidFill>
              </a:rPr>
              <a:t>No change for </a:t>
            </a:r>
            <a:br>
              <a:rPr lang="en-GB" sz="2000" dirty="0" smtClean="0">
                <a:solidFill>
                  <a:schemeClr val="bg1"/>
                </a:solidFill>
              </a:rPr>
            </a:br>
            <a:r>
              <a:rPr lang="en-GB" sz="2000" dirty="0" smtClean="0">
                <a:solidFill>
                  <a:schemeClr val="bg1"/>
                </a:solidFill>
              </a:rPr>
              <a:t>the dossier</a:t>
            </a:r>
            <a:endParaRPr lang="en-GB" sz="2000" dirty="0">
              <a:solidFill>
                <a:schemeClr val="bg1"/>
              </a:solidFill>
            </a:endParaRPr>
          </a:p>
        </p:txBody>
      </p:sp>
      <p:sp>
        <p:nvSpPr>
          <p:cNvPr id="7" name="Tekstin paikkamerkki 5"/>
          <p:cNvSpPr txBox="1">
            <a:spLocks/>
          </p:cNvSpPr>
          <p:nvPr/>
        </p:nvSpPr>
        <p:spPr>
          <a:xfrm>
            <a:off x="755576" y="5586195"/>
            <a:ext cx="3480062" cy="415544"/>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mn-lt"/>
                <a:ea typeface="+mn-ea"/>
                <a:cs typeface="Arial" pitchFamily="34" charset="0"/>
              </a:defRPr>
            </a:lvl2pPr>
            <a:lvl3pPr marL="12001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1400" dirty="0" smtClean="0"/>
              <a:t>substance dataset, section 2.1</a:t>
            </a:r>
          </a:p>
        </p:txBody>
      </p:sp>
    </p:spTree>
    <p:extLst>
      <p:ext uri="{BB962C8B-B14F-4D97-AF65-F5344CB8AC3E}">
        <p14:creationId xmlns:p14="http://schemas.microsoft.com/office/powerpoint/2010/main" val="2221792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796C47-DF68-4277-A93B-5EBFC252729C}" type="slidenum">
              <a:rPr lang="en-GB" noProof="0" smtClean="0"/>
              <a:pPr/>
              <a:t>9</a:t>
            </a:fld>
            <a:endParaRPr lang="en-GB" noProof="0"/>
          </a:p>
        </p:txBody>
      </p:sp>
      <p:sp>
        <p:nvSpPr>
          <p:cNvPr id="3" name="Text Placeholder 2"/>
          <p:cNvSpPr>
            <a:spLocks noGrp="1"/>
          </p:cNvSpPr>
          <p:nvPr>
            <p:ph type="body" sz="quarter" idx="11"/>
          </p:nvPr>
        </p:nvSpPr>
        <p:spPr>
          <a:xfrm>
            <a:off x="540000" y="1196752"/>
            <a:ext cx="8064000" cy="540000"/>
          </a:xfrm>
        </p:spPr>
        <p:txBody>
          <a:bodyPr/>
          <a:lstStyle/>
          <a:p>
            <a:r>
              <a:rPr lang="en-GB" dirty="0" smtClean="0"/>
              <a:t>Microorganisms… continued</a:t>
            </a:r>
            <a:endParaRPr lang="en-GB" dirty="0"/>
          </a:p>
        </p:txBody>
      </p:sp>
      <p:sp>
        <p:nvSpPr>
          <p:cNvPr id="4" name="Text Placeholder 3"/>
          <p:cNvSpPr>
            <a:spLocks noGrp="1"/>
          </p:cNvSpPr>
          <p:nvPr>
            <p:ph type="body" sz="quarter" idx="12"/>
          </p:nvPr>
        </p:nvSpPr>
        <p:spPr>
          <a:xfrm>
            <a:off x="540000" y="2237052"/>
            <a:ext cx="7776416" cy="3352188"/>
          </a:xfrm>
        </p:spPr>
        <p:txBody>
          <a:bodyPr/>
          <a:lstStyle/>
          <a:p>
            <a:r>
              <a:rPr lang="en-GB" dirty="0"/>
              <a:t>New </a:t>
            </a:r>
            <a:r>
              <a:rPr lang="pl-PL" dirty="0"/>
              <a:t>section (section 3 in BPR Microorganisms) dedicated to </a:t>
            </a:r>
            <a:r>
              <a:rPr lang="pl-PL" dirty="0" smtClean="0"/>
              <a:t>microorganisms</a:t>
            </a:r>
            <a:endParaRPr lang="en-GB" dirty="0" smtClean="0"/>
          </a:p>
          <a:p>
            <a:pPr marL="0" indent="0">
              <a:buNone/>
            </a:pPr>
            <a:endParaRPr lang="en-GB" dirty="0" smtClean="0"/>
          </a:p>
          <a:p>
            <a:pPr lvl="1">
              <a:buFont typeface="Wingdings" panose="05000000000000000000" pitchFamily="2" charset="2"/>
              <a:buChar char="ü"/>
            </a:pPr>
            <a:r>
              <a:rPr lang="en-GB" sz="1600" dirty="0"/>
              <a:t>data required by section 3 Biological properties of the microorganism (Annex II, title 2)</a:t>
            </a:r>
          </a:p>
          <a:p>
            <a:pPr lvl="1">
              <a:buFont typeface="Wingdings" panose="05000000000000000000" pitchFamily="2" charset="2"/>
              <a:buChar char="ü"/>
            </a:pPr>
            <a:r>
              <a:rPr lang="en-GB" sz="1600" dirty="0"/>
              <a:t>data required by sections 5, 10 and 11 (Annex II, title 2) that cannot be reported elsewhere</a:t>
            </a:r>
            <a:endParaRPr lang="pl-PL" sz="1600" dirty="0"/>
          </a:p>
          <a:p>
            <a:pPr lvl="1">
              <a:buFont typeface="Wingdings" panose="05000000000000000000" pitchFamily="2" charset="2"/>
              <a:buChar char="ü"/>
            </a:pPr>
            <a:r>
              <a:rPr lang="pl-PL" sz="1600" dirty="0" smtClean="0"/>
              <a:t>data required by section </a:t>
            </a:r>
            <a:r>
              <a:rPr lang="en-GB" sz="1600" i="1" dirty="0" smtClean="0"/>
              <a:t>3.1 Biological properties of the microorganism in the biocidal product</a:t>
            </a:r>
            <a:r>
              <a:rPr lang="pl-PL" sz="1600" i="1" dirty="0" smtClean="0"/>
              <a:t> </a:t>
            </a:r>
            <a:r>
              <a:rPr lang="en-GB" sz="1600" dirty="0" smtClean="0"/>
              <a:t>(</a:t>
            </a:r>
            <a:r>
              <a:rPr lang="en-GB" sz="1600" b="1" dirty="0" smtClean="0"/>
              <a:t>Annex II</a:t>
            </a:r>
            <a:r>
              <a:rPr lang="pl-PL" sz="1600" b="1" dirty="0" smtClean="0"/>
              <a:t>I</a:t>
            </a:r>
            <a:r>
              <a:rPr lang="en-GB" sz="1600" dirty="0" smtClean="0"/>
              <a:t>, title 2)</a:t>
            </a:r>
            <a:endParaRPr lang="en-GB" sz="1600" i="1" dirty="0" smtClean="0"/>
          </a:p>
        </p:txBody>
      </p:sp>
    </p:spTree>
    <p:extLst>
      <p:ext uri="{BB962C8B-B14F-4D97-AF65-F5344CB8AC3E}">
        <p14:creationId xmlns:p14="http://schemas.microsoft.com/office/powerpoint/2010/main" val="1723254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a:themeElements>
    <a:clrScheme name="ECHA">
      <a:dk1>
        <a:sysClr val="windowText" lastClr="000000"/>
      </a:dk1>
      <a:lt1>
        <a:sysClr val="window" lastClr="FFFFFF"/>
      </a:lt1>
      <a:dk2>
        <a:srgbClr val="0046AD"/>
      </a:dk2>
      <a:lt2>
        <a:srgbClr val="FFFFFF"/>
      </a:lt2>
      <a:accent1>
        <a:srgbClr val="0046AD"/>
      </a:accent1>
      <a:accent2>
        <a:srgbClr val="0046AD"/>
      </a:accent2>
      <a:accent3>
        <a:srgbClr val="D7EFFA"/>
      </a:accent3>
      <a:accent4>
        <a:srgbClr val="D7EFFA"/>
      </a:accent4>
      <a:accent5>
        <a:srgbClr val="FF9900"/>
      </a:accent5>
      <a:accent6>
        <a:srgbClr val="FFCC00"/>
      </a:accent6>
      <a:hlink>
        <a:srgbClr val="0046AD"/>
      </a:hlink>
      <a:folHlink>
        <a:srgbClr val="0046AD"/>
      </a:folHlink>
    </a:clrScheme>
    <a:fontScheme name="ECH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_template_final_version">
  <a:themeElements>
    <a:clrScheme name="ECHA">
      <a:dk1>
        <a:sysClr val="windowText" lastClr="000000"/>
      </a:dk1>
      <a:lt1>
        <a:sysClr val="window" lastClr="FFFFFF"/>
      </a:lt1>
      <a:dk2>
        <a:srgbClr val="0046AD"/>
      </a:dk2>
      <a:lt2>
        <a:srgbClr val="FFFFFF"/>
      </a:lt2>
      <a:accent1>
        <a:srgbClr val="0046AD"/>
      </a:accent1>
      <a:accent2>
        <a:srgbClr val="0046AD"/>
      </a:accent2>
      <a:accent3>
        <a:srgbClr val="D7EFFA"/>
      </a:accent3>
      <a:accent4>
        <a:srgbClr val="D7EFFA"/>
      </a:accent4>
      <a:accent5>
        <a:srgbClr val="FF9900"/>
      </a:accent5>
      <a:accent6>
        <a:srgbClr val="FFCC00"/>
      </a:accent6>
      <a:hlink>
        <a:srgbClr val="0046AD"/>
      </a:hlink>
      <a:folHlink>
        <a:srgbClr val="0046AD"/>
      </a:folHlink>
    </a:clrScheme>
    <a:fontScheme name="ECH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Mukautettu suunnittelumalli">
  <a:themeElements>
    <a:clrScheme name="Mukautettu suunnittelumalli 14">
      <a:dk1>
        <a:srgbClr val="000000"/>
      </a:dk1>
      <a:lt1>
        <a:srgbClr val="FFFFFF"/>
      </a:lt1>
      <a:dk2>
        <a:srgbClr val="0046AD"/>
      </a:dk2>
      <a:lt2>
        <a:srgbClr val="B5B5B5"/>
      </a:lt2>
      <a:accent1>
        <a:srgbClr val="0046AD"/>
      </a:accent1>
      <a:accent2>
        <a:srgbClr val="FF9900"/>
      </a:accent2>
      <a:accent3>
        <a:srgbClr val="FFFFFF"/>
      </a:accent3>
      <a:accent4>
        <a:srgbClr val="000000"/>
      </a:accent4>
      <a:accent5>
        <a:srgbClr val="AAB0D3"/>
      </a:accent5>
      <a:accent6>
        <a:srgbClr val="E78A00"/>
      </a:accent6>
      <a:hlink>
        <a:srgbClr val="585858"/>
      </a:hlink>
      <a:folHlink>
        <a:srgbClr val="008BC8"/>
      </a:folHlink>
    </a:clrScheme>
    <a:fontScheme name="Mukautettu suunnittelumall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5000"/>
          </a:spcBef>
          <a:spcAft>
            <a:spcPct val="0"/>
          </a:spcAft>
          <a:buClrTx/>
          <a:buSzTx/>
          <a:buFontTx/>
          <a:buNone/>
          <a:tabLst/>
          <a:defRPr kumimoji="0" lang="fi-FI" sz="1400" b="0" i="0" u="none" strike="noStrike" cap="none" normalizeH="0" baseline="0">
            <a:ln>
              <a:noFill/>
            </a:ln>
            <a:solidFill>
              <a:schemeClr val="bg1"/>
            </a:solidFill>
            <a:effectLst/>
            <a:latin typeface="Verdan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5000"/>
          </a:spcBef>
          <a:spcAft>
            <a:spcPct val="0"/>
          </a:spcAft>
          <a:buClrTx/>
          <a:buSzTx/>
          <a:buFontTx/>
          <a:buNone/>
          <a:tabLst/>
          <a:defRPr kumimoji="0" lang="fi-FI" sz="1400" b="0" i="0" u="none" strike="noStrike" cap="none" normalizeH="0" baseline="0">
            <a:ln>
              <a:noFill/>
            </a:ln>
            <a:solidFill>
              <a:schemeClr val="bg1"/>
            </a:solidFill>
            <a:effectLst/>
            <a:latin typeface="Verdana" charset="0"/>
          </a:defRPr>
        </a:defPPr>
      </a:lstStyle>
    </a:lnDef>
  </a:objectDefaults>
  <a:extraClrSchemeLst>
    <a:extraClrScheme>
      <a:clrScheme name="Mukautettu suunnittelumall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ukautettu suunnittelumall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ukautettu suunnittelumall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ukautettu suunnittelumall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ukautettu suunnittelumall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ukautettu suunnittelumall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ukautettu suunnittelumall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ukautettu suunnittelumall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ukautettu suunnittelumall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ukautettu suunnittelumall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ukautettu suunnittelumall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ukautettu suunnittelumall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ukautettu suunnittelumall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ukautettu suunnittelumall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ukautettu suunnittelumall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ukautettu suunnittelumall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ukautettu suunnittelumall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ukautettu suunnittelumall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ukautettu suunnittelumall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ukautettu suunnittelumall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ukautettu suunnittelumall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ukautettu suunnittelumall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ukautettu suunnittelumall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ukautettu suunnittelumall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ukautettu suunnittelumalli 13">
        <a:dk1>
          <a:srgbClr val="000000"/>
        </a:dk1>
        <a:lt1>
          <a:srgbClr val="FFFFFF"/>
        </a:lt1>
        <a:dk2>
          <a:srgbClr val="0046AD"/>
        </a:dk2>
        <a:lt2>
          <a:srgbClr val="B5B5B5"/>
        </a:lt2>
        <a:accent1>
          <a:srgbClr val="FF9900"/>
        </a:accent1>
        <a:accent2>
          <a:srgbClr val="585858"/>
        </a:accent2>
        <a:accent3>
          <a:srgbClr val="FFFFFF"/>
        </a:accent3>
        <a:accent4>
          <a:srgbClr val="000000"/>
        </a:accent4>
        <a:accent5>
          <a:srgbClr val="FFCAAA"/>
        </a:accent5>
        <a:accent6>
          <a:srgbClr val="4F4F4F"/>
        </a:accent6>
        <a:hlink>
          <a:srgbClr val="0046AD"/>
        </a:hlink>
        <a:folHlink>
          <a:srgbClr val="FFBE00"/>
        </a:folHlink>
      </a:clrScheme>
      <a:clrMap bg1="lt1" tx1="dk1" bg2="lt2" tx2="dk2" accent1="accent1" accent2="accent2" accent3="accent3" accent4="accent4" accent5="accent5" accent6="accent6" hlink="hlink" folHlink="folHlink"/>
    </a:extraClrScheme>
    <a:extraClrScheme>
      <a:clrScheme name="Mukautettu suunnittelumalli 14">
        <a:dk1>
          <a:srgbClr val="000000"/>
        </a:dk1>
        <a:lt1>
          <a:srgbClr val="FFFFFF"/>
        </a:lt1>
        <a:dk2>
          <a:srgbClr val="0046AD"/>
        </a:dk2>
        <a:lt2>
          <a:srgbClr val="B5B5B5"/>
        </a:lt2>
        <a:accent1>
          <a:srgbClr val="0046AD"/>
        </a:accent1>
        <a:accent2>
          <a:srgbClr val="FF9900"/>
        </a:accent2>
        <a:accent3>
          <a:srgbClr val="FFFFFF"/>
        </a:accent3>
        <a:accent4>
          <a:srgbClr val="000000"/>
        </a:accent4>
        <a:accent5>
          <a:srgbClr val="AAB0D3"/>
        </a:accent5>
        <a:accent6>
          <a:srgbClr val="E78A00"/>
        </a:accent6>
        <a:hlink>
          <a:srgbClr val="585858"/>
        </a:hlink>
        <a:folHlink>
          <a:srgbClr val="008BC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Mukautettu suunnittelumalli 14">
    <a:dk1>
      <a:srgbClr val="000000"/>
    </a:dk1>
    <a:lt1>
      <a:srgbClr val="FFFFFF"/>
    </a:lt1>
    <a:dk2>
      <a:srgbClr val="0046AD"/>
    </a:dk2>
    <a:lt2>
      <a:srgbClr val="B5B5B5"/>
    </a:lt2>
    <a:accent1>
      <a:srgbClr val="0046AD"/>
    </a:accent1>
    <a:accent2>
      <a:srgbClr val="FF9900"/>
    </a:accent2>
    <a:accent3>
      <a:srgbClr val="FFFFFF"/>
    </a:accent3>
    <a:accent4>
      <a:srgbClr val="000000"/>
    </a:accent4>
    <a:accent5>
      <a:srgbClr val="AAB0D3"/>
    </a:accent5>
    <a:accent6>
      <a:srgbClr val="E78A00"/>
    </a:accent6>
    <a:hlink>
      <a:srgbClr val="585858"/>
    </a:hlink>
    <a:folHlink>
      <a:srgbClr val="008BC8"/>
    </a:folHlink>
  </a:clrScheme>
</a:themeOverride>
</file>

<file path=ppt/theme/themeOverride2.xml><?xml version="1.0" encoding="utf-8"?>
<a:themeOverride xmlns:a="http://schemas.openxmlformats.org/drawingml/2006/main">
  <a:clrScheme name="2_Mukautettu suunnittelumalli 14">
    <a:dk1>
      <a:srgbClr val="000000"/>
    </a:dk1>
    <a:lt1>
      <a:srgbClr val="FFFFFF"/>
    </a:lt1>
    <a:dk2>
      <a:srgbClr val="0046AD"/>
    </a:dk2>
    <a:lt2>
      <a:srgbClr val="B5B5B5"/>
    </a:lt2>
    <a:accent1>
      <a:srgbClr val="0046AD"/>
    </a:accent1>
    <a:accent2>
      <a:srgbClr val="FF9900"/>
    </a:accent2>
    <a:accent3>
      <a:srgbClr val="FFFFFF"/>
    </a:accent3>
    <a:accent4>
      <a:srgbClr val="000000"/>
    </a:accent4>
    <a:accent5>
      <a:srgbClr val="AAB0D3"/>
    </a:accent5>
    <a:accent6>
      <a:srgbClr val="E78A00"/>
    </a:accent6>
    <a:hlink>
      <a:srgbClr val="585858"/>
    </a:hlink>
    <a:folHlink>
      <a:srgbClr val="008BC8"/>
    </a:folHlink>
  </a:clrScheme>
</a:themeOverride>
</file>

<file path=ppt/theme/themeOverride3.xml><?xml version="1.0" encoding="utf-8"?>
<a:themeOverride xmlns:a="http://schemas.openxmlformats.org/drawingml/2006/main">
  <a:clrScheme name="3_Mukautettu suunnittelumalli 14">
    <a:dk1>
      <a:srgbClr val="000000"/>
    </a:dk1>
    <a:lt1>
      <a:srgbClr val="FFFFFF"/>
    </a:lt1>
    <a:dk2>
      <a:srgbClr val="0046AD"/>
    </a:dk2>
    <a:lt2>
      <a:srgbClr val="B5B5B5"/>
    </a:lt2>
    <a:accent1>
      <a:srgbClr val="0046AD"/>
    </a:accent1>
    <a:accent2>
      <a:srgbClr val="FF9900"/>
    </a:accent2>
    <a:accent3>
      <a:srgbClr val="FFFFFF"/>
    </a:accent3>
    <a:accent4>
      <a:srgbClr val="000000"/>
    </a:accent4>
    <a:accent5>
      <a:srgbClr val="AAB0D3"/>
    </a:accent5>
    <a:accent6>
      <a:srgbClr val="E78A00"/>
    </a:accent6>
    <a:hlink>
      <a:srgbClr val="585858"/>
    </a:hlink>
    <a:folHlink>
      <a:srgbClr val="008BC8"/>
    </a:folHlink>
  </a:clrScheme>
</a:themeOverride>
</file>

<file path=ppt/theme/themeOverride4.xml><?xml version="1.0" encoding="utf-8"?>
<a:themeOverride xmlns:a="http://schemas.openxmlformats.org/drawingml/2006/main">
  <a:clrScheme name="4_Mukautettu suunnittelumalli 14">
    <a:dk1>
      <a:srgbClr val="000000"/>
    </a:dk1>
    <a:lt1>
      <a:srgbClr val="FFFFFF"/>
    </a:lt1>
    <a:dk2>
      <a:srgbClr val="0046AD"/>
    </a:dk2>
    <a:lt2>
      <a:srgbClr val="B5B5B5"/>
    </a:lt2>
    <a:accent1>
      <a:srgbClr val="0046AD"/>
    </a:accent1>
    <a:accent2>
      <a:srgbClr val="FF9900"/>
    </a:accent2>
    <a:accent3>
      <a:srgbClr val="FFFFFF"/>
    </a:accent3>
    <a:accent4>
      <a:srgbClr val="000000"/>
    </a:accent4>
    <a:accent5>
      <a:srgbClr val="AAB0D3"/>
    </a:accent5>
    <a:accent6>
      <a:srgbClr val="E78A00"/>
    </a:accent6>
    <a:hlink>
      <a:srgbClr val="585858"/>
    </a:hlink>
    <a:folHlink>
      <a:srgbClr val="008BC8"/>
    </a:folHlink>
  </a:clrScheme>
</a:themeOverride>
</file>

<file path=ppt/theme/themeOverride5.xml><?xml version="1.0" encoding="utf-8"?>
<a:themeOverride xmlns:a="http://schemas.openxmlformats.org/drawingml/2006/main">
  <a:clrScheme name="5_Mukautettu suunnittelumalli 14">
    <a:dk1>
      <a:srgbClr val="000000"/>
    </a:dk1>
    <a:lt1>
      <a:srgbClr val="FFFFFF"/>
    </a:lt1>
    <a:dk2>
      <a:srgbClr val="0046AD"/>
    </a:dk2>
    <a:lt2>
      <a:srgbClr val="B5B5B5"/>
    </a:lt2>
    <a:accent1>
      <a:srgbClr val="0046AD"/>
    </a:accent1>
    <a:accent2>
      <a:srgbClr val="FF9900"/>
    </a:accent2>
    <a:accent3>
      <a:srgbClr val="FFFFFF"/>
    </a:accent3>
    <a:accent4>
      <a:srgbClr val="000000"/>
    </a:accent4>
    <a:accent5>
      <a:srgbClr val="AAB0D3"/>
    </a:accent5>
    <a:accent6>
      <a:srgbClr val="E78A00"/>
    </a:accent6>
    <a:hlink>
      <a:srgbClr val="585858"/>
    </a:hlink>
    <a:folHlink>
      <a:srgbClr val="008BC8"/>
    </a:folHlink>
  </a:clrScheme>
</a:themeOverride>
</file>

<file path=ppt/theme/themeOverride6.xml><?xml version="1.0" encoding="utf-8"?>
<a:themeOverride xmlns:a="http://schemas.openxmlformats.org/drawingml/2006/main">
  <a:clrScheme name="6_Mukautettu suunnittelumalli 14">
    <a:dk1>
      <a:srgbClr val="000000"/>
    </a:dk1>
    <a:lt1>
      <a:srgbClr val="FFFFFF"/>
    </a:lt1>
    <a:dk2>
      <a:srgbClr val="0046AD"/>
    </a:dk2>
    <a:lt2>
      <a:srgbClr val="B5B5B5"/>
    </a:lt2>
    <a:accent1>
      <a:srgbClr val="0046AD"/>
    </a:accent1>
    <a:accent2>
      <a:srgbClr val="FF9900"/>
    </a:accent2>
    <a:accent3>
      <a:srgbClr val="FFFFFF"/>
    </a:accent3>
    <a:accent4>
      <a:srgbClr val="000000"/>
    </a:accent4>
    <a:accent5>
      <a:srgbClr val="AAB0D3"/>
    </a:accent5>
    <a:accent6>
      <a:srgbClr val="E78A00"/>
    </a:accent6>
    <a:hlink>
      <a:srgbClr val="585858"/>
    </a:hlink>
    <a:folHlink>
      <a:srgbClr val="008BC8"/>
    </a:folHlink>
  </a:clrScheme>
</a:themeOverride>
</file>

<file path=ppt/theme/themeOverride7.xml><?xml version="1.0" encoding="utf-8"?>
<a:themeOverride xmlns:a="http://schemas.openxmlformats.org/drawingml/2006/main">
  <a:clrScheme name="7_Mukautettu suunnittelumalli 14">
    <a:dk1>
      <a:srgbClr val="000000"/>
    </a:dk1>
    <a:lt1>
      <a:srgbClr val="FFFFFF"/>
    </a:lt1>
    <a:dk2>
      <a:srgbClr val="0046AD"/>
    </a:dk2>
    <a:lt2>
      <a:srgbClr val="B5B5B5"/>
    </a:lt2>
    <a:accent1>
      <a:srgbClr val="0046AD"/>
    </a:accent1>
    <a:accent2>
      <a:srgbClr val="FF9900"/>
    </a:accent2>
    <a:accent3>
      <a:srgbClr val="FFFFFF"/>
    </a:accent3>
    <a:accent4>
      <a:srgbClr val="000000"/>
    </a:accent4>
    <a:accent5>
      <a:srgbClr val="AAB0D3"/>
    </a:accent5>
    <a:accent6>
      <a:srgbClr val="E78A00"/>
    </a:accent6>
    <a:hlink>
      <a:srgbClr val="585858"/>
    </a:hlink>
    <a:folHlink>
      <a:srgbClr val="008BC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2.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DF0D678015CBBC41B0CC86FDFBF09333" ma:contentTypeVersion="0" ma:contentTypeDescription="Content type for ECHA process documents" ma:contentTypeScope="" ma:versionID="dbd18fc2e10e9a0f8e71c7943bd602ff">
  <xsd:schema xmlns:xsd="http://www.w3.org/2001/XMLSchema" xmlns:xs="http://www.w3.org/2001/XMLSchema" xmlns:p="http://schemas.microsoft.com/office/2006/metadata/properties" xmlns:ns2="258be1db-601c-4259-8d19-496fc6326e26" xmlns:ns3="5bcca709-0b09-4b74-bfa0-2137a84c1763" xmlns:ns4="b80ede5c-af4c-4bf2-9a87-706a3579dc11" targetNamespace="http://schemas.microsoft.com/office/2006/metadata/properties" ma:root="true" ma:fieldsID="f4851d69bbf41fc211894f203d13a2a7" ns2:_="" ns3:_="" ns4:_="">
    <xsd:import namespace="258be1db-601c-4259-8d19-496fc6326e26"/>
    <xsd:import namespace="5bcca709-0b09-4b74-bfa0-2137a84c1763"/>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4:TaxCatchAll" minOccurs="0"/>
                <xsd:element ref="ns4: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be1db-601c-4259-8d19-496fc6326e26"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cca709-0b09-4b74-bfa0-2137a84c176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TaxCatchAll" ma:index="12" nillable="true" ma:displayName="Taxonomy Catch All Column" ma:description="" ma:hidden="true" ma:list="{5c7030eb-f7e0-4751-8eff-2a54fee5c08b}" ma:internalName="TaxCatchAll" ma:showField="CatchAllData" ma:web="258be1db-601c-4259-8d19-496fc6326e26">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5c7030eb-f7e0-4751-8eff-2a54fee5c08b}" ma:internalName="TaxCatchAllLabel" ma:readOnly="true" ma:showField="CatchAllDataLabel" ma:web="258be1db-601c-4259-8d19-496fc6326e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_dlc_DocId xmlns="5bcca709-0b09-4b74-bfa0-2137a84c1763">ACTV6-150-34207</_dlc_DocId>
    <_dlc_DocIdUrl xmlns="5bcca709-0b09-4b74-bfa0-2137a84c1763">
      <Url>https://activity.echa.europa.eu/sites/act-6/process-6-4/06.04.02/_layouts/15/DocIdRedir.aspx?ID=ACTV6-150-34207</Url>
      <Description>ACTV6-150-34207</Description>
    </_dlc_DocIdUrl>
    <ECHASecClassTaxHTField0 xmlns="258be1db-601c-4259-8d19-496fc6326e26">
      <Terms xmlns="http://schemas.microsoft.com/office/infopath/2007/PartnerControls">
        <TermInfo xmlns="http://schemas.microsoft.com/office/infopath/2007/PartnerControls">
          <TermName xmlns="http://schemas.microsoft.com/office/infopath/2007/PartnerControls"/>
          <TermId xmlns="http://schemas.microsoft.com/office/infopath/2007/PartnerControls">a0307bc2-faf9-4068-8aeb-b713e4fa2a0f</TermId>
        </TermInfo>
      </Terms>
    </ECHASecClassTaxHTField0>
    <TaxCatchAll xmlns="b80ede5c-af4c-4bf2-9a87-706a3579dc11"/>
    <ECHAProcessTaxHTField0 xmlns="258be1db-601c-4259-8d19-496fc6326e26">
      <Terms xmlns="http://schemas.microsoft.com/office/infopath/2007/PartnerControls"/>
    </ECHAProcessTaxHTField0>
    <ECHADocumentTypeTaxHTField0 xmlns="258be1db-601c-4259-8d19-496fc6326e26">
      <Terms xmlns="http://schemas.microsoft.com/office/infopath/2007/PartnerControls"/>
    </ECHADocumentTypeTaxHTField0>
    <ECHACategoryTaxHTField0 xmlns="258be1db-601c-4259-8d19-496fc6326e26">
      <Terms xmlns="http://schemas.microsoft.com/office/infopath/2007/PartnerControls"/>
    </ECHACategoryTaxHTField0>
  </documentManagement>
</p:properties>
</file>

<file path=customXml/itemProps1.xml><?xml version="1.0" encoding="utf-8"?>
<ds:datastoreItem xmlns:ds="http://schemas.openxmlformats.org/officeDocument/2006/customXml" ds:itemID="{8841826A-03F8-4A73-B4B3-E9DB2BE9A6C6}"/>
</file>

<file path=customXml/itemProps2.xml><?xml version="1.0" encoding="utf-8"?>
<ds:datastoreItem xmlns:ds="http://schemas.openxmlformats.org/officeDocument/2006/customXml" ds:itemID="{6D74CA7D-EAFB-409D-BE98-9E5910A2EAC9}"/>
</file>

<file path=customXml/itemProps3.xml><?xml version="1.0" encoding="utf-8"?>
<ds:datastoreItem xmlns:ds="http://schemas.openxmlformats.org/officeDocument/2006/customXml" ds:itemID="{AF358BE8-4FE0-48E5-96D7-A0F253AAEBE8}"/>
</file>

<file path=customXml/itemProps4.xml><?xml version="1.0" encoding="utf-8"?>
<ds:datastoreItem xmlns:ds="http://schemas.openxmlformats.org/officeDocument/2006/customXml" ds:itemID="{633B1BAC-9A80-4554-8740-5DFD2D24ED97}"/>
</file>

<file path=customXml/itemProps5.xml><?xml version="1.0" encoding="utf-8"?>
<ds:datastoreItem xmlns:ds="http://schemas.openxmlformats.org/officeDocument/2006/customXml" ds:itemID="{99D047D3-7CD1-4A4B-8D87-C5AA059C1DC1}"/>
</file>

<file path=docProps/app.xml><?xml version="1.0" encoding="utf-8"?>
<Properties xmlns="http://schemas.openxmlformats.org/officeDocument/2006/extended-properties" xmlns:vt="http://schemas.openxmlformats.org/officeDocument/2006/docPropsVTypes">
  <Template>PowerPoint</Template>
  <TotalTime>0</TotalTime>
  <Words>1001</Words>
  <Application>Microsoft Office PowerPoint</Application>
  <PresentationFormat>On-screen Show (4:3)</PresentationFormat>
  <Paragraphs>190</Paragraphs>
  <Slides>31</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ＭＳ Ｐゴシック</vt:lpstr>
      <vt:lpstr>Aharoni</vt:lpstr>
      <vt:lpstr>Arial</vt:lpstr>
      <vt:lpstr>Calibri</vt:lpstr>
      <vt:lpstr>Times New Roman</vt:lpstr>
      <vt:lpstr>Verdana</vt:lpstr>
      <vt:lpstr>Wingdings</vt:lpstr>
      <vt:lpstr>PowerPoint</vt:lpstr>
      <vt:lpstr>1_Ppt_template_final_version</vt:lpstr>
      <vt:lpstr>15_Mukautettu suunnittelumalli</vt:lpstr>
      <vt:lpstr>PowerPoint Presentation</vt:lpstr>
      <vt:lpstr>PowerPoint Presentation</vt:lpstr>
      <vt:lpstr>IUCLID 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IUCLID manuals and webinars</vt:lpstr>
      <vt:lpstr>IUCLID LinkedIn group</vt:lpstr>
      <vt:lpstr>Thank you!</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BSD presentation</dc:title>
  <dc:subject>IUCLID</dc:subject>
  <dc:creator/>
  <cp:keywords>IUCLID biocides</cp:keywords>
  <dc:description/>
  <cp:lastModifiedBy/>
  <cp:revision>1</cp:revision>
  <dcterms:created xsi:type="dcterms:W3CDTF">2018-10-24T14:13:01Z</dcterms:created>
  <dcterms:modified xsi:type="dcterms:W3CDTF">2018-11-06T07:24:49Z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de6543e0-d184-43c5-928f-78c30a60ca59</vt:lpwstr>
  </property>
  <property fmtid="{D5CDD505-2E9C-101B-9397-08002B2CF9AE}" pid="3" name="ContentTypeId">
    <vt:lpwstr>0x010100B558917389A54ADDB58930FBD7E6FD57008586DED9191B4C4CBD31A5DF7F304A7100DF0D678015CBBC41B0CC86FDFBF09333</vt:lpwstr>
  </property>
</Properties>
</file>