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4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2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Override4.xml" ContentType="application/vnd.openxmlformats-officedocument.themeOverrid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Override7.xml" ContentType="application/vnd.openxmlformats-officedocument.themeOverride+xml"/>
  <Override PartName="/ppt/theme/themeOverride6.xml" ContentType="application/vnd.openxmlformats-officedocument.themeOverride+xml"/>
  <Override PartName="/ppt/theme/themeOverride5.xml" ContentType="application/vnd.openxmlformats-officedocument.themeOverride+xml"/>
  <Override PartName="/ppt/theme/themeOverride3.xml" ContentType="application/vnd.openxmlformats-officedocument.themeOverrid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16" r:id="rId2"/>
  </p:sldMasterIdLst>
  <p:notesMasterIdLst>
    <p:notesMasterId r:id="rId47"/>
  </p:notesMasterIdLst>
  <p:handoutMasterIdLst>
    <p:handoutMasterId r:id="rId48"/>
  </p:handoutMasterIdLst>
  <p:sldIdLst>
    <p:sldId id="297" r:id="rId3"/>
    <p:sldId id="294" r:id="rId4"/>
    <p:sldId id="293" r:id="rId5"/>
    <p:sldId id="302" r:id="rId6"/>
    <p:sldId id="329" r:id="rId7"/>
    <p:sldId id="332" r:id="rId8"/>
    <p:sldId id="333" r:id="rId9"/>
    <p:sldId id="338" r:id="rId10"/>
    <p:sldId id="303" r:id="rId11"/>
    <p:sldId id="305" r:id="rId12"/>
    <p:sldId id="306" r:id="rId13"/>
    <p:sldId id="307" r:id="rId14"/>
    <p:sldId id="311" r:id="rId15"/>
    <p:sldId id="314" r:id="rId16"/>
    <p:sldId id="315" r:id="rId17"/>
    <p:sldId id="317" r:id="rId18"/>
    <p:sldId id="316" r:id="rId19"/>
    <p:sldId id="328" r:id="rId20"/>
    <p:sldId id="310" r:id="rId21"/>
    <p:sldId id="343" r:id="rId22"/>
    <p:sldId id="351" r:id="rId23"/>
    <p:sldId id="352" r:id="rId24"/>
    <p:sldId id="353" r:id="rId25"/>
    <p:sldId id="346" r:id="rId26"/>
    <p:sldId id="347" r:id="rId27"/>
    <p:sldId id="348" r:id="rId28"/>
    <p:sldId id="349" r:id="rId29"/>
    <p:sldId id="359" r:id="rId30"/>
    <p:sldId id="344" r:id="rId31"/>
    <p:sldId id="319" r:id="rId32"/>
    <p:sldId id="320" r:id="rId33"/>
    <p:sldId id="290" r:id="rId34"/>
    <p:sldId id="321" r:id="rId35"/>
    <p:sldId id="322" r:id="rId36"/>
    <p:sldId id="323" r:id="rId37"/>
    <p:sldId id="325" r:id="rId38"/>
    <p:sldId id="341" r:id="rId39"/>
    <p:sldId id="342" r:id="rId40"/>
    <p:sldId id="324" r:id="rId41"/>
    <p:sldId id="326" r:id="rId42"/>
    <p:sldId id="327" r:id="rId43"/>
    <p:sldId id="298" r:id="rId44"/>
    <p:sldId id="339" r:id="rId45"/>
    <p:sldId id="340" r:id="rId46"/>
  </p:sldIdLst>
  <p:sldSz cx="9144000" cy="6858000" type="screen4x3"/>
  <p:notesSz cx="6797675" cy="9926638"/>
  <p:defaultTextStyle>
    <a:defPPr>
      <a:defRPr lang="fi-FI"/>
    </a:defPPr>
    <a:lvl1pPr algn="l" rtl="0" fontAlgn="base">
      <a:spcBef>
        <a:spcPct val="20000"/>
      </a:spcBef>
      <a:spcAft>
        <a:spcPct val="0"/>
      </a:spcAft>
      <a:buChar char="•"/>
      <a:defRPr sz="2800" kern="1200">
        <a:solidFill>
          <a:srgbClr val="0046AD"/>
        </a:solidFill>
        <a:latin typeface="Verdana" pitchFamily="34" charset="0"/>
        <a:ea typeface="ＭＳ Ｐゴシック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800" kern="1200">
        <a:solidFill>
          <a:srgbClr val="0046AD"/>
        </a:solidFill>
        <a:latin typeface="Verdana" pitchFamily="34" charset="0"/>
        <a:ea typeface="ＭＳ Ｐゴシック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800" kern="1200">
        <a:solidFill>
          <a:srgbClr val="0046AD"/>
        </a:solidFill>
        <a:latin typeface="Verdana" pitchFamily="34" charset="0"/>
        <a:ea typeface="ＭＳ Ｐゴシック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800" kern="1200">
        <a:solidFill>
          <a:srgbClr val="0046AD"/>
        </a:solidFill>
        <a:latin typeface="Verdana" pitchFamily="34" charset="0"/>
        <a:ea typeface="ＭＳ Ｐゴシック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800" kern="1200">
        <a:solidFill>
          <a:srgbClr val="0046AD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800" kern="1200">
        <a:solidFill>
          <a:srgbClr val="0046AD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800" kern="1200">
        <a:solidFill>
          <a:srgbClr val="0046AD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800" kern="1200">
        <a:solidFill>
          <a:srgbClr val="0046AD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800" kern="1200">
        <a:solidFill>
          <a:srgbClr val="0046AD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D7EFFA"/>
    <a:srgbClr val="0046A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04" autoAdjust="0"/>
    <p:restoredTop sz="75144" autoAdjust="0"/>
  </p:normalViewPr>
  <p:slideViewPr>
    <p:cSldViewPr>
      <p:cViewPr varScale="1">
        <p:scale>
          <a:sx n="89" d="100"/>
          <a:sy n="89" d="100"/>
        </p:scale>
        <p:origin x="17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9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ustomXml" Target="../customXml/item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56" Type="http://schemas.openxmlformats.org/officeDocument/2006/relationships/customXml" Target="../customXml/item4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57" Type="http://schemas.openxmlformats.org/officeDocument/2006/relationships/customXml" Target="../customXml/item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A8CD2A-EB63-49A2-9566-16EFD3F4D31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9722D82A-C1AC-4E9A-B6E0-02718D5B0ADE}">
      <dgm:prSet phldrT="[Text]"/>
      <dgm:spPr/>
      <dgm:t>
        <a:bodyPr/>
        <a:lstStyle/>
        <a:p>
          <a:r>
            <a:rPr lang="en-GB" dirty="0" smtClean="0"/>
            <a:t>To manage your data and prepare dossiers</a:t>
          </a:r>
          <a:endParaRPr lang="en-GB" dirty="0"/>
        </a:p>
      </dgm:t>
    </dgm:pt>
    <dgm:pt modelId="{8423A970-0232-4E48-B940-A951582AA62C}" type="parTrans" cxnId="{6E3E5EFB-8DF4-4B48-81C8-62485E933C97}">
      <dgm:prSet/>
      <dgm:spPr/>
      <dgm:t>
        <a:bodyPr/>
        <a:lstStyle/>
        <a:p>
          <a:endParaRPr lang="en-GB"/>
        </a:p>
      </dgm:t>
    </dgm:pt>
    <dgm:pt modelId="{0C50A979-EDFB-4A27-8D38-AB13189FCD24}" type="sibTrans" cxnId="{6E3E5EFB-8DF4-4B48-81C8-62485E933C97}">
      <dgm:prSet/>
      <dgm:spPr/>
      <dgm:t>
        <a:bodyPr/>
        <a:lstStyle/>
        <a:p>
          <a:endParaRPr lang="en-GB"/>
        </a:p>
      </dgm:t>
    </dgm:pt>
    <dgm:pt modelId="{76B401FB-BDDC-4572-9058-7B34BD554C29}">
      <dgm:prSet phldrT="[Text]"/>
      <dgm:spPr/>
      <dgm:t>
        <a:bodyPr/>
        <a:lstStyle/>
        <a:p>
          <a:r>
            <a:rPr lang="en-GB" dirty="0" smtClean="0"/>
            <a:t>To create and edit your SPC</a:t>
          </a:r>
          <a:endParaRPr lang="en-GB" dirty="0"/>
        </a:p>
      </dgm:t>
    </dgm:pt>
    <dgm:pt modelId="{B149A471-47D2-4D43-9DFB-B514532CB111}" type="parTrans" cxnId="{4E19F9F8-4084-4C66-BA8C-E877478A24AE}">
      <dgm:prSet/>
      <dgm:spPr/>
      <dgm:t>
        <a:bodyPr/>
        <a:lstStyle/>
        <a:p>
          <a:endParaRPr lang="en-GB"/>
        </a:p>
      </dgm:t>
    </dgm:pt>
    <dgm:pt modelId="{D6ED28A7-1A3D-42AD-B0F6-834EF6627A38}" type="sibTrans" cxnId="{4E19F9F8-4084-4C66-BA8C-E877478A24AE}">
      <dgm:prSet/>
      <dgm:spPr/>
      <dgm:t>
        <a:bodyPr/>
        <a:lstStyle/>
        <a:p>
          <a:endParaRPr lang="en-GB"/>
        </a:p>
      </dgm:t>
    </dgm:pt>
    <dgm:pt modelId="{1430564F-60A1-4D29-8749-06852559504A}">
      <dgm:prSet phldrT="[Text]"/>
      <dgm:spPr/>
      <dgm:t>
        <a:bodyPr/>
        <a:lstStyle/>
        <a:p>
          <a:r>
            <a:rPr lang="en-GB" dirty="0" smtClean="0"/>
            <a:t>To submit and manage your dossiers</a:t>
          </a:r>
          <a:endParaRPr lang="en-GB" dirty="0"/>
        </a:p>
      </dgm:t>
    </dgm:pt>
    <dgm:pt modelId="{B61ABD7A-6B3D-48B8-BE08-63DD02348C18}" type="parTrans" cxnId="{863BD2E3-FB87-42DA-B0AA-DE827DE9BB92}">
      <dgm:prSet/>
      <dgm:spPr/>
      <dgm:t>
        <a:bodyPr/>
        <a:lstStyle/>
        <a:p>
          <a:endParaRPr lang="en-GB"/>
        </a:p>
      </dgm:t>
    </dgm:pt>
    <dgm:pt modelId="{04D30B9F-D824-4373-893E-2D5074E34AE2}" type="sibTrans" cxnId="{863BD2E3-FB87-42DA-B0AA-DE827DE9BB92}">
      <dgm:prSet/>
      <dgm:spPr/>
      <dgm:t>
        <a:bodyPr/>
        <a:lstStyle/>
        <a:p>
          <a:endParaRPr lang="en-GB"/>
        </a:p>
      </dgm:t>
    </dgm:pt>
    <dgm:pt modelId="{D183A608-7FF0-41F9-9BAD-9BC50B2E5AEF}" type="pres">
      <dgm:prSet presAssocID="{EDA8CD2A-EB63-49A2-9566-16EFD3F4D31E}" presName="Name0" presStyleCnt="0">
        <dgm:presLayoutVars>
          <dgm:chMax val="7"/>
          <dgm:chPref val="7"/>
          <dgm:dir/>
        </dgm:presLayoutVars>
      </dgm:prSet>
      <dgm:spPr/>
    </dgm:pt>
    <dgm:pt modelId="{E1E978DA-AE8F-4A3C-8342-EEA0135D18D3}" type="pres">
      <dgm:prSet presAssocID="{EDA8CD2A-EB63-49A2-9566-16EFD3F4D31E}" presName="Name1" presStyleCnt="0"/>
      <dgm:spPr/>
    </dgm:pt>
    <dgm:pt modelId="{1FF0BAD3-A4D1-4DBE-B63F-8189197FD56A}" type="pres">
      <dgm:prSet presAssocID="{EDA8CD2A-EB63-49A2-9566-16EFD3F4D31E}" presName="cycle" presStyleCnt="0"/>
      <dgm:spPr/>
    </dgm:pt>
    <dgm:pt modelId="{BD30CA49-CD5B-467B-9F78-8E61A911AFC4}" type="pres">
      <dgm:prSet presAssocID="{EDA8CD2A-EB63-49A2-9566-16EFD3F4D31E}" presName="srcNode" presStyleLbl="node1" presStyleIdx="0" presStyleCnt="3"/>
      <dgm:spPr/>
    </dgm:pt>
    <dgm:pt modelId="{732A7D58-3971-489B-A6E5-BF7DAD9BC2C2}" type="pres">
      <dgm:prSet presAssocID="{EDA8CD2A-EB63-49A2-9566-16EFD3F4D31E}" presName="conn" presStyleLbl="parChTrans1D2" presStyleIdx="0" presStyleCnt="1"/>
      <dgm:spPr/>
      <dgm:t>
        <a:bodyPr/>
        <a:lstStyle/>
        <a:p>
          <a:endParaRPr lang="en-GB"/>
        </a:p>
      </dgm:t>
    </dgm:pt>
    <dgm:pt modelId="{C327F46A-ED99-49E8-A830-7FE26C5B33CF}" type="pres">
      <dgm:prSet presAssocID="{EDA8CD2A-EB63-49A2-9566-16EFD3F4D31E}" presName="extraNode" presStyleLbl="node1" presStyleIdx="0" presStyleCnt="3"/>
      <dgm:spPr/>
    </dgm:pt>
    <dgm:pt modelId="{5B9E12CD-0AC6-42D1-A1B9-AE062DFD9D90}" type="pres">
      <dgm:prSet presAssocID="{EDA8CD2A-EB63-49A2-9566-16EFD3F4D31E}" presName="dstNode" presStyleLbl="node1" presStyleIdx="0" presStyleCnt="3"/>
      <dgm:spPr/>
    </dgm:pt>
    <dgm:pt modelId="{963A53CE-14AD-4101-A5E3-247FE6CCEEE9}" type="pres">
      <dgm:prSet presAssocID="{9722D82A-C1AC-4E9A-B6E0-02718D5B0AD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C0F4BF-C168-4FF8-84B2-A74CEC03EEB0}" type="pres">
      <dgm:prSet presAssocID="{9722D82A-C1AC-4E9A-B6E0-02718D5B0ADE}" presName="accent_1" presStyleCnt="0"/>
      <dgm:spPr/>
    </dgm:pt>
    <dgm:pt modelId="{288B0874-B726-49D0-88A2-526C89F3EA4D}" type="pres">
      <dgm:prSet presAssocID="{9722D82A-C1AC-4E9A-B6E0-02718D5B0ADE}" presName="accentRepeatNode" presStyleLbl="solidFgAcc1" presStyleIdx="0" presStyleCnt="3"/>
      <dgm:spPr/>
    </dgm:pt>
    <dgm:pt modelId="{720BFDA6-3EB0-4BF3-8A88-ED1DAD1D470C}" type="pres">
      <dgm:prSet presAssocID="{76B401FB-BDDC-4572-9058-7B34BD554C2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D107A8-CB8D-4CEA-B647-89081D80A38B}" type="pres">
      <dgm:prSet presAssocID="{76B401FB-BDDC-4572-9058-7B34BD554C29}" presName="accent_2" presStyleCnt="0"/>
      <dgm:spPr/>
    </dgm:pt>
    <dgm:pt modelId="{E3677279-8ABB-4A1A-A845-6B7CF192DEB3}" type="pres">
      <dgm:prSet presAssocID="{76B401FB-BDDC-4572-9058-7B34BD554C29}" presName="accentRepeatNode" presStyleLbl="solidFgAcc1" presStyleIdx="1" presStyleCnt="3"/>
      <dgm:spPr/>
    </dgm:pt>
    <dgm:pt modelId="{A817BA0C-6093-4006-B9CB-174E3083A437}" type="pres">
      <dgm:prSet presAssocID="{1430564F-60A1-4D29-8749-06852559504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2C4D60-E641-4039-A07C-F9BEF1A4B689}" type="pres">
      <dgm:prSet presAssocID="{1430564F-60A1-4D29-8749-06852559504A}" presName="accent_3" presStyleCnt="0"/>
      <dgm:spPr/>
    </dgm:pt>
    <dgm:pt modelId="{12F76C33-76C3-4477-B6BA-03FA7E18C307}" type="pres">
      <dgm:prSet presAssocID="{1430564F-60A1-4D29-8749-06852559504A}" presName="accentRepeatNode" presStyleLbl="solidFgAcc1" presStyleIdx="2" presStyleCnt="3"/>
      <dgm:spPr/>
    </dgm:pt>
  </dgm:ptLst>
  <dgm:cxnLst>
    <dgm:cxn modelId="{43E48451-A341-477E-AC88-B22A26D7F121}" type="presOf" srcId="{76B401FB-BDDC-4572-9058-7B34BD554C29}" destId="{720BFDA6-3EB0-4BF3-8A88-ED1DAD1D470C}" srcOrd="0" destOrd="0" presId="urn:microsoft.com/office/officeart/2008/layout/VerticalCurvedList"/>
    <dgm:cxn modelId="{3DB3DFB9-C7D6-4805-9D84-9938F7030DAA}" type="presOf" srcId="{EDA8CD2A-EB63-49A2-9566-16EFD3F4D31E}" destId="{D183A608-7FF0-41F9-9BAD-9BC50B2E5AEF}" srcOrd="0" destOrd="0" presId="urn:microsoft.com/office/officeart/2008/layout/VerticalCurvedList"/>
    <dgm:cxn modelId="{D3CB7E8E-4B7F-41A6-9941-BAD3BCD31DBF}" type="presOf" srcId="{1430564F-60A1-4D29-8749-06852559504A}" destId="{A817BA0C-6093-4006-B9CB-174E3083A437}" srcOrd="0" destOrd="0" presId="urn:microsoft.com/office/officeart/2008/layout/VerticalCurvedList"/>
    <dgm:cxn modelId="{585A9F72-A94A-4E09-A73C-24B202E323A9}" type="presOf" srcId="{9722D82A-C1AC-4E9A-B6E0-02718D5B0ADE}" destId="{963A53CE-14AD-4101-A5E3-247FE6CCEEE9}" srcOrd="0" destOrd="0" presId="urn:microsoft.com/office/officeart/2008/layout/VerticalCurvedList"/>
    <dgm:cxn modelId="{6E3E5EFB-8DF4-4B48-81C8-62485E933C97}" srcId="{EDA8CD2A-EB63-49A2-9566-16EFD3F4D31E}" destId="{9722D82A-C1AC-4E9A-B6E0-02718D5B0ADE}" srcOrd="0" destOrd="0" parTransId="{8423A970-0232-4E48-B940-A951582AA62C}" sibTransId="{0C50A979-EDFB-4A27-8D38-AB13189FCD24}"/>
    <dgm:cxn modelId="{17E17924-19CF-4D38-8AC9-3AD392427108}" type="presOf" srcId="{0C50A979-EDFB-4A27-8D38-AB13189FCD24}" destId="{732A7D58-3971-489B-A6E5-BF7DAD9BC2C2}" srcOrd="0" destOrd="0" presId="urn:microsoft.com/office/officeart/2008/layout/VerticalCurvedList"/>
    <dgm:cxn modelId="{863BD2E3-FB87-42DA-B0AA-DE827DE9BB92}" srcId="{EDA8CD2A-EB63-49A2-9566-16EFD3F4D31E}" destId="{1430564F-60A1-4D29-8749-06852559504A}" srcOrd="2" destOrd="0" parTransId="{B61ABD7A-6B3D-48B8-BE08-63DD02348C18}" sibTransId="{04D30B9F-D824-4373-893E-2D5074E34AE2}"/>
    <dgm:cxn modelId="{4E19F9F8-4084-4C66-BA8C-E877478A24AE}" srcId="{EDA8CD2A-EB63-49A2-9566-16EFD3F4D31E}" destId="{76B401FB-BDDC-4572-9058-7B34BD554C29}" srcOrd="1" destOrd="0" parTransId="{B149A471-47D2-4D43-9DFB-B514532CB111}" sibTransId="{D6ED28A7-1A3D-42AD-B0F6-834EF6627A38}"/>
    <dgm:cxn modelId="{81C54C23-BC0C-4976-B5DE-88FB3FE38CAE}" type="presParOf" srcId="{D183A608-7FF0-41F9-9BAD-9BC50B2E5AEF}" destId="{E1E978DA-AE8F-4A3C-8342-EEA0135D18D3}" srcOrd="0" destOrd="0" presId="urn:microsoft.com/office/officeart/2008/layout/VerticalCurvedList"/>
    <dgm:cxn modelId="{A796D0AF-3857-44F8-B592-B7412E3F7020}" type="presParOf" srcId="{E1E978DA-AE8F-4A3C-8342-EEA0135D18D3}" destId="{1FF0BAD3-A4D1-4DBE-B63F-8189197FD56A}" srcOrd="0" destOrd="0" presId="urn:microsoft.com/office/officeart/2008/layout/VerticalCurvedList"/>
    <dgm:cxn modelId="{238169AE-0B5F-4C9A-BFE5-413C1F9B6283}" type="presParOf" srcId="{1FF0BAD3-A4D1-4DBE-B63F-8189197FD56A}" destId="{BD30CA49-CD5B-467B-9F78-8E61A911AFC4}" srcOrd="0" destOrd="0" presId="urn:microsoft.com/office/officeart/2008/layout/VerticalCurvedList"/>
    <dgm:cxn modelId="{3FBFB43E-11DF-4431-8A0D-794C61E7E049}" type="presParOf" srcId="{1FF0BAD3-A4D1-4DBE-B63F-8189197FD56A}" destId="{732A7D58-3971-489B-A6E5-BF7DAD9BC2C2}" srcOrd="1" destOrd="0" presId="urn:microsoft.com/office/officeart/2008/layout/VerticalCurvedList"/>
    <dgm:cxn modelId="{1489A119-7357-419B-8C20-ACC79F4FF901}" type="presParOf" srcId="{1FF0BAD3-A4D1-4DBE-B63F-8189197FD56A}" destId="{C327F46A-ED99-49E8-A830-7FE26C5B33CF}" srcOrd="2" destOrd="0" presId="urn:microsoft.com/office/officeart/2008/layout/VerticalCurvedList"/>
    <dgm:cxn modelId="{30D52FFE-8877-499E-876C-485CC552C8D5}" type="presParOf" srcId="{1FF0BAD3-A4D1-4DBE-B63F-8189197FD56A}" destId="{5B9E12CD-0AC6-42D1-A1B9-AE062DFD9D90}" srcOrd="3" destOrd="0" presId="urn:microsoft.com/office/officeart/2008/layout/VerticalCurvedList"/>
    <dgm:cxn modelId="{DE8654CB-12A6-4358-936D-959412692AC0}" type="presParOf" srcId="{E1E978DA-AE8F-4A3C-8342-EEA0135D18D3}" destId="{963A53CE-14AD-4101-A5E3-247FE6CCEEE9}" srcOrd="1" destOrd="0" presId="urn:microsoft.com/office/officeart/2008/layout/VerticalCurvedList"/>
    <dgm:cxn modelId="{3767596C-B42C-4B0D-A7BD-5FBC74E622C9}" type="presParOf" srcId="{E1E978DA-AE8F-4A3C-8342-EEA0135D18D3}" destId="{45C0F4BF-C168-4FF8-84B2-A74CEC03EEB0}" srcOrd="2" destOrd="0" presId="urn:microsoft.com/office/officeart/2008/layout/VerticalCurvedList"/>
    <dgm:cxn modelId="{C41BAA3F-A912-4134-9D0E-1055930DAF03}" type="presParOf" srcId="{45C0F4BF-C168-4FF8-84B2-A74CEC03EEB0}" destId="{288B0874-B726-49D0-88A2-526C89F3EA4D}" srcOrd="0" destOrd="0" presId="urn:microsoft.com/office/officeart/2008/layout/VerticalCurvedList"/>
    <dgm:cxn modelId="{6030794B-F37A-4EA9-9DF5-36199FE7882A}" type="presParOf" srcId="{E1E978DA-AE8F-4A3C-8342-EEA0135D18D3}" destId="{720BFDA6-3EB0-4BF3-8A88-ED1DAD1D470C}" srcOrd="3" destOrd="0" presId="urn:microsoft.com/office/officeart/2008/layout/VerticalCurvedList"/>
    <dgm:cxn modelId="{E11F7A7E-A4C0-4919-8A07-FBD446C398CC}" type="presParOf" srcId="{E1E978DA-AE8F-4A3C-8342-EEA0135D18D3}" destId="{68D107A8-CB8D-4CEA-B647-89081D80A38B}" srcOrd="4" destOrd="0" presId="urn:microsoft.com/office/officeart/2008/layout/VerticalCurvedList"/>
    <dgm:cxn modelId="{4CBAD136-E956-4D10-B204-191ABCFD05C7}" type="presParOf" srcId="{68D107A8-CB8D-4CEA-B647-89081D80A38B}" destId="{E3677279-8ABB-4A1A-A845-6B7CF192DEB3}" srcOrd="0" destOrd="0" presId="urn:microsoft.com/office/officeart/2008/layout/VerticalCurvedList"/>
    <dgm:cxn modelId="{AEF591DE-1191-4DAC-89B8-128CE9D866CF}" type="presParOf" srcId="{E1E978DA-AE8F-4A3C-8342-EEA0135D18D3}" destId="{A817BA0C-6093-4006-B9CB-174E3083A437}" srcOrd="5" destOrd="0" presId="urn:microsoft.com/office/officeart/2008/layout/VerticalCurvedList"/>
    <dgm:cxn modelId="{6F20248F-C134-424C-AC80-2E36A70B88F3}" type="presParOf" srcId="{E1E978DA-AE8F-4A3C-8342-EEA0135D18D3}" destId="{292C4D60-E641-4039-A07C-F9BEF1A4B689}" srcOrd="6" destOrd="0" presId="urn:microsoft.com/office/officeart/2008/layout/VerticalCurvedList"/>
    <dgm:cxn modelId="{750CC335-0E37-45B2-A0AE-F05BF6A6CA17}" type="presParOf" srcId="{292C4D60-E641-4039-A07C-F9BEF1A4B689}" destId="{12F76C33-76C3-4477-B6BA-03FA7E18C30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211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68692484-2EFD-4730-BEF5-D959949DEA77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148576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664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815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147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265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073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239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548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743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992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033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1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81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700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60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243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342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5603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7762" cy="3717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30482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BA2E6CA-CC94-4B73-B8D9-5F1D7E322108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0417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BA2E6CA-CC94-4B73-B8D9-5F1D7E322108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5039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BA2E6CA-CC94-4B73-B8D9-5F1D7E322108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4358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BA2E6CA-CC94-4B73-B8D9-5F1D7E322108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1971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3818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096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8084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9581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7710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3698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86373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0781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1911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65172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BA2E6CA-CC94-4B73-B8D9-5F1D7E322108}" type="slidenum">
              <a:rPr lang="en-GB" smtClean="0"/>
              <a:pPr>
                <a:defRPr/>
              </a:pPr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614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BA2E6CA-CC94-4B73-B8D9-5F1D7E322108}" type="slidenum">
              <a:rPr lang="en-GB" smtClean="0"/>
              <a:pPr>
                <a:defRPr/>
              </a:pPr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3585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965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7654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7252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7762" cy="3717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BA2E6CA-CC94-4B73-B8D9-5F1D7E322108}" type="slidenum">
              <a:rPr lang="en-GB" smtClean="0"/>
              <a:pPr>
                <a:defRPr/>
              </a:pPr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0279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78192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7778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024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072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901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031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131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505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f_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Etusivu_kuv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14300"/>
            <a:ext cx="9367838" cy="702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40000" y="1800000"/>
            <a:ext cx="4680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Title of presentation</a:t>
            </a:r>
            <a:endParaRPr lang="en-GB" noProof="0" dirty="0"/>
          </a:p>
        </p:txBody>
      </p:sp>
      <p:sp>
        <p:nvSpPr>
          <p:cNvPr id="21" name="Tekstin paikkamerkki 20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2348880"/>
            <a:ext cx="4680000" cy="432048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aseline="0">
                <a:solidFill>
                  <a:srgbClr val="FFCC00"/>
                </a:solidFill>
                <a:latin typeface="+mj-lt"/>
                <a:cs typeface="Aharoni" pitchFamily="2" charset="-79"/>
              </a:defRPr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noProof="0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Event if necessary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000" noProof="0" dirty="0" smtClean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kstin paikkamerkki 24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4149080"/>
            <a:ext cx="3527944" cy="1620000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First name Last name</a:t>
            </a:r>
          </a:p>
          <a:p>
            <a:pPr lvl="0"/>
            <a:r>
              <a:rPr lang="en-GB" noProof="0" dirty="0" smtClean="0"/>
              <a:t>Title</a:t>
            </a:r>
          </a:p>
          <a:p>
            <a:pPr lvl="0"/>
            <a:r>
              <a:rPr lang="en-GB" noProof="0" dirty="0" smtClean="0"/>
              <a:t>European Chemicals Agency</a:t>
            </a:r>
          </a:p>
        </p:txBody>
      </p:sp>
      <p:sp>
        <p:nvSpPr>
          <p:cNvPr id="27" name="Tekstin paikkamerkki 26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780928"/>
            <a:ext cx="468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 err="1" smtClean="0"/>
              <a:t>dd</a:t>
            </a:r>
            <a:r>
              <a:rPr lang="en-GB" noProof="0" dirty="0" smtClean="0"/>
              <a:t> Month 2013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67352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itional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Etusivu_kuv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114300"/>
            <a:ext cx="9367838" cy="702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40000" y="1800000"/>
            <a:ext cx="4680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Thank you!</a:t>
            </a:r>
            <a:endParaRPr lang="en-GB" noProof="0" dirty="0"/>
          </a:p>
        </p:txBody>
      </p:sp>
      <p:sp>
        <p:nvSpPr>
          <p:cNvPr id="25" name="Tekstin paikkamerkki 24"/>
          <p:cNvSpPr>
            <a:spLocks noGrp="1"/>
          </p:cNvSpPr>
          <p:nvPr>
            <p:ph type="body" sz="quarter" idx="12"/>
          </p:nvPr>
        </p:nvSpPr>
        <p:spPr>
          <a:xfrm>
            <a:off x="540000" y="3140968"/>
            <a:ext cx="4680000" cy="1053016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kstin paikkamerkki 12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492896"/>
            <a:ext cx="4680000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name.surname@echa.europa.eu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3228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11" y="1196985"/>
            <a:ext cx="8226425" cy="4676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xfrm>
            <a:off x="457201" y="6245237"/>
            <a:ext cx="2130426" cy="473074"/>
          </a:xfrm>
          <a:prstGeom prst="rect">
            <a:avLst/>
          </a:prstGeom>
          <a:ln/>
        </p:spPr>
        <p:txBody>
          <a:bodyPr lIns="91261" tIns="45645" rIns="91261" bIns="45645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 December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xfrm>
            <a:off x="3124201" y="6245237"/>
            <a:ext cx="2892426" cy="473074"/>
          </a:xfrm>
          <a:prstGeom prst="rect">
            <a:avLst/>
          </a:prstGeom>
          <a:ln/>
        </p:spPr>
        <p:txBody>
          <a:bodyPr lIns="91261" tIns="45645" rIns="91261" bIns="45645"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xfrm>
            <a:off x="6553201" y="6245237"/>
            <a:ext cx="2130426" cy="473074"/>
          </a:xfrm>
          <a:prstGeom prst="rect">
            <a:avLst/>
          </a:prstGeom>
          <a:ln/>
        </p:spPr>
        <p:txBody>
          <a:bodyPr lIns="91261" tIns="45645" rIns="91261" bIns="45645"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  <a:p>
            <a:pPr>
              <a:defRPr/>
            </a:pPr>
            <a:fld id="{E637E186-6430-4B9D-A668-FA962716F39A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pic>
        <p:nvPicPr>
          <p:cNvPr id="7" name="Picture 12" descr="ECHA_logo_4c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56" y="333308"/>
            <a:ext cx="2057043" cy="53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458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456384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7545" y="246510"/>
            <a:ext cx="7056783" cy="4586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196851"/>
            <a:ext cx="8281169" cy="4318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 baseline="0">
                <a:solidFill>
                  <a:srgbClr val="D5420F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  <a:prstGeom prst="rect">
            <a:avLst/>
          </a:prstGeom>
        </p:spPr>
        <p:txBody>
          <a:bodyPr lIns="0" rIns="0"/>
          <a:lstStyle>
            <a:lvl1pPr algn="r">
              <a:defRPr sz="900">
                <a:solidFill>
                  <a:srgbClr val="B2B2B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E2E2E2"/>
                </a:solidFill>
              </a:rPr>
              <a:t>Page</a:t>
            </a:r>
            <a:r>
              <a:rPr lang="en-US" smtClean="0"/>
              <a:t> </a:t>
            </a:r>
            <a:r>
              <a:rPr lang="en-US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mtClean="0">
                <a:solidFill>
                  <a:srgbClr val="E2E2E2"/>
                </a:solidFill>
              </a:rPr>
              <a:pPr/>
              <a:t>‹#›</a:t>
            </a:fld>
            <a:endParaRPr lang="el-GR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3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246510"/>
            <a:ext cx="7056783" cy="45869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3960440" cy="3456384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196851"/>
            <a:ext cx="3960559" cy="4318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 baseline="0">
                <a:solidFill>
                  <a:srgbClr val="D5420F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788024" y="1700709"/>
            <a:ext cx="3960440" cy="3456384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88024" y="1196752"/>
            <a:ext cx="3960559" cy="4318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 baseline="0">
                <a:solidFill>
                  <a:srgbClr val="D5420F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8344" y="6569968"/>
            <a:ext cx="1080120" cy="315416"/>
          </a:xfrm>
          <a:prstGeom prst="rect">
            <a:avLst/>
          </a:prstGeom>
        </p:spPr>
        <p:txBody>
          <a:bodyPr lIns="0" rIns="0"/>
          <a:lstStyle>
            <a:lvl1pPr algn="r">
              <a:defRPr sz="900">
                <a:solidFill>
                  <a:srgbClr val="B2B2B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E2E2E2"/>
                </a:solidFill>
              </a:rPr>
              <a:t>Page</a:t>
            </a:r>
            <a:r>
              <a:rPr lang="en-US" smtClean="0"/>
              <a:t> </a:t>
            </a:r>
            <a:r>
              <a:rPr lang="en-US" smtClean="0">
                <a:solidFill>
                  <a:srgbClr val="646464"/>
                </a:solidFill>
              </a:rPr>
              <a:t>| </a:t>
            </a:r>
            <a:fld id="{4282E073-EE95-492B-B20A-98EC55218898}" type="slidenum">
              <a:rPr lang="el-GR" smtClean="0">
                <a:solidFill>
                  <a:srgbClr val="E2E2E2"/>
                </a:solidFill>
              </a:rPr>
              <a:pPr/>
              <a:t>‹#›</a:t>
            </a:fld>
            <a:endParaRPr lang="el-GR" dirty="0">
              <a:solidFill>
                <a:srgbClr val="E2E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86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12" y="1196985"/>
            <a:ext cx="4037013" cy="4676775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36" y="1196985"/>
            <a:ext cx="4037012" cy="4676775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12" descr="ECHA_logo_4c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56" y="333308"/>
            <a:ext cx="2057043" cy="53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959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2017138"/>
            <a:ext cx="4881219" cy="492443"/>
          </a:xfrm>
        </p:spPr>
        <p:txBody>
          <a:bodyPr anchor="b">
            <a:noAutofit/>
          </a:bodyPr>
          <a:lstStyle>
            <a:lvl1pPr algn="l">
              <a:defRPr>
                <a:solidFill>
                  <a:srgbClr val="C9EBFC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11187" y="2533093"/>
            <a:ext cx="4873839" cy="73458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>
              <a:spcBef>
                <a:spcPts val="0"/>
              </a:spcBef>
              <a:buNone/>
              <a:defRPr sz="1800"/>
            </a:lvl2pPr>
            <a:lvl3pPr>
              <a:spcBef>
                <a:spcPts val="0"/>
              </a:spcBef>
              <a:buNone/>
              <a:defRPr sz="1800"/>
            </a:lvl3pPr>
            <a:lvl4pPr>
              <a:spcBef>
                <a:spcPts val="0"/>
              </a:spcBef>
              <a:buNone/>
              <a:defRPr sz="1800"/>
            </a:lvl4pPr>
            <a:lvl5pPr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18568" y="3377987"/>
            <a:ext cx="4887054" cy="41141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algn="l">
              <a:buNone/>
              <a:defRPr sz="1400">
                <a:solidFill>
                  <a:schemeClr val="bg1"/>
                </a:solidFill>
                <a:latin typeface="+mn-lt"/>
              </a:defRPr>
            </a:lvl2pPr>
            <a:lvl3pPr algn="l">
              <a:buNone/>
              <a:defRPr sz="1400">
                <a:solidFill>
                  <a:schemeClr val="bg1"/>
                </a:solidFill>
                <a:latin typeface="+mn-lt"/>
              </a:defRPr>
            </a:lvl3pPr>
            <a:lvl4pPr algn="l">
              <a:buNone/>
              <a:defRPr sz="1400">
                <a:solidFill>
                  <a:schemeClr val="bg1"/>
                </a:solidFill>
                <a:latin typeface="+mn-lt"/>
              </a:defRPr>
            </a:lvl4pPr>
            <a:lvl5pPr algn="l">
              <a:buNone/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17494" y="3996083"/>
            <a:ext cx="4888127" cy="1035863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fi-F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501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673" y="1121332"/>
            <a:ext cx="8197850" cy="841491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3808" y="2049462"/>
            <a:ext cx="8196948" cy="4046537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07944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150" y="1120801"/>
            <a:ext cx="6048634" cy="492443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30" y="1620793"/>
            <a:ext cx="4243859" cy="1990125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32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673" y="1121333"/>
            <a:ext cx="8197850" cy="488950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621224"/>
            <a:ext cx="5706591" cy="4852344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2950" y="6577013"/>
            <a:ext cx="1042988" cy="200025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5000"/>
              </a:spcBef>
              <a:defRPr>
                <a:ea typeface="ＭＳ Ｐゴシック" pitchFamily="-28" charset="-128"/>
              </a:defRPr>
            </a:lvl1pPr>
          </a:lstStyle>
          <a:p>
            <a:pPr>
              <a:buFontTx/>
              <a:buNone/>
              <a:defRPr/>
            </a:pPr>
            <a:fld id="{25201155-2CC5-4092-AF7B-6E96FF923580}" type="datetime1">
              <a:rPr lang="en-US" sz="1400" i="1">
                <a:solidFill>
                  <a:srgbClr val="FFFFFF"/>
                </a:solidFill>
              </a:rPr>
              <a:pPr>
                <a:buFontTx/>
                <a:buNone/>
                <a:defRPr/>
              </a:pPr>
              <a:t>9/28/2017</a:t>
            </a:fld>
            <a:endParaRPr lang="fi-FI" sz="1400" i="1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95613" y="6577013"/>
            <a:ext cx="3000375" cy="19050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25000"/>
              </a:spcBef>
              <a:defRPr>
                <a:ea typeface="ＭＳ Ｐゴシック" pitchFamily="-28" charset="-128"/>
              </a:defRPr>
            </a:lvl1pPr>
          </a:lstStyle>
          <a:p>
            <a:pPr>
              <a:buFontTx/>
              <a:buNone/>
              <a:defRPr/>
            </a:pPr>
            <a:r>
              <a:rPr lang="fi-FI" sz="1400" i="1">
                <a:solidFill>
                  <a:srgbClr val="FFFFFF"/>
                </a:solidFill>
              </a:rPr>
              <a:t>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50" y="6583363"/>
            <a:ext cx="595313" cy="161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5000"/>
              </a:spcBef>
              <a:defRPr>
                <a:ea typeface="ＭＳ Ｐゴシック" pitchFamily="-28" charset="-128"/>
              </a:defRPr>
            </a:lvl1pPr>
          </a:lstStyle>
          <a:p>
            <a:pPr>
              <a:buFontTx/>
              <a:buNone/>
              <a:defRPr/>
            </a:pPr>
            <a:fld id="{EC888CD7-C4E0-44E0-900A-06C126D7555C}" type="slidenum">
              <a:rPr lang="fi-FI" altLang="en-US" sz="1400" i="1">
                <a:solidFill>
                  <a:srgbClr val="FFFFFF"/>
                </a:solidFill>
              </a:rPr>
              <a:pPr>
                <a:buFontTx/>
                <a:buNone/>
                <a:defRPr/>
              </a:pPr>
              <a:t>‹#›</a:t>
            </a:fld>
            <a:endParaRPr lang="fi-FI" altLang="en-US" sz="1400" i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706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401" y="1113936"/>
            <a:ext cx="7798057" cy="492443"/>
          </a:xfrm>
        </p:spPr>
        <p:txBody>
          <a:bodyPr anchor="b">
            <a:noAutofit/>
          </a:bodyPr>
          <a:lstStyle>
            <a:lvl1pPr algn="l">
              <a:defRPr sz="2400" b="1" cap="none">
                <a:solidFill>
                  <a:srgbClr val="C9EBFC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265" y="1626973"/>
            <a:ext cx="7772400" cy="377568"/>
          </a:xfr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6116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start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Kuva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in paikkamerkki 8"/>
          <p:cNvSpPr>
            <a:spLocks noGrp="1"/>
          </p:cNvSpPr>
          <p:nvPr>
            <p:ph type="body" sz="quarter" idx="10"/>
          </p:nvPr>
        </p:nvSpPr>
        <p:spPr>
          <a:xfrm>
            <a:off x="540000" y="1260000"/>
            <a:ext cx="8064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baseline="0">
                <a:solidFill>
                  <a:srgbClr val="0046AD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1"/>
          </p:nvPr>
        </p:nvSpPr>
        <p:spPr>
          <a:xfrm>
            <a:off x="540000" y="1979999"/>
            <a:ext cx="432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2"/>
          </p:nvPr>
        </p:nvSpPr>
        <p:spPr>
          <a:xfrm>
            <a:off x="540000" y="3060000"/>
            <a:ext cx="4320000" cy="33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4579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673" y="1121333"/>
            <a:ext cx="8197850" cy="488950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10673" y="2045348"/>
            <a:ext cx="8190084" cy="4387030"/>
          </a:xfrm>
        </p:spPr>
        <p:txBody>
          <a:bodyPr/>
          <a:lstStyle>
            <a:lvl1pPr>
              <a:spcBef>
                <a:spcPts val="2200"/>
              </a:spcBef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0"/>
            <a:endParaRPr lang="fi-FI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03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2020630"/>
            <a:ext cx="8197850" cy="488950"/>
          </a:xfrm>
        </p:spPr>
        <p:txBody>
          <a:bodyPr anchor="b"/>
          <a:lstStyle>
            <a:lvl1pPr algn="l">
              <a:defRPr>
                <a:solidFill>
                  <a:srgbClr val="C9EBFC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11187" y="2539958"/>
            <a:ext cx="4873839" cy="73458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>
              <a:spcBef>
                <a:spcPts val="0"/>
              </a:spcBef>
              <a:buNone/>
              <a:defRPr sz="1800"/>
            </a:lvl2pPr>
            <a:lvl3pPr>
              <a:spcBef>
                <a:spcPts val="0"/>
              </a:spcBef>
              <a:buNone/>
              <a:defRPr sz="1800"/>
            </a:lvl3pPr>
            <a:lvl4pPr>
              <a:spcBef>
                <a:spcPts val="0"/>
              </a:spcBef>
              <a:buNone/>
              <a:defRPr sz="1800"/>
            </a:lvl4pPr>
            <a:lvl5pPr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18568" y="3432907"/>
            <a:ext cx="4887054" cy="2457149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algn="l">
              <a:buNone/>
              <a:defRPr sz="1400">
                <a:solidFill>
                  <a:schemeClr val="bg1"/>
                </a:solidFill>
                <a:latin typeface="+mn-lt"/>
              </a:defRPr>
            </a:lvl2pPr>
            <a:lvl3pPr algn="l">
              <a:buNone/>
              <a:defRPr sz="1400">
                <a:solidFill>
                  <a:schemeClr val="bg1"/>
                </a:solidFill>
                <a:latin typeface="+mn-lt"/>
              </a:defRPr>
            </a:lvl3pPr>
            <a:lvl4pPr algn="l">
              <a:buNone/>
              <a:defRPr sz="1400">
                <a:solidFill>
                  <a:schemeClr val="bg1"/>
                </a:solidFill>
                <a:latin typeface="+mn-lt"/>
              </a:defRPr>
            </a:lvl4pPr>
            <a:lvl5pPr algn="l">
              <a:buNone/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i-F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175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_star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Kuva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260000"/>
            <a:ext cx="8064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baseline="0">
                <a:solidFill>
                  <a:srgbClr val="D7EFFA"/>
                </a:solidFill>
                <a:latin typeface="Verdana" pitchFamily="34" charset="0"/>
              </a:defRPr>
            </a:lvl1pPr>
          </a:lstStyle>
          <a:p>
            <a:pPr lvl="0"/>
            <a:r>
              <a:rPr lang="en-GB" noProof="0" smtClean="0"/>
              <a:t>New section starter slide</a:t>
            </a:r>
            <a:endParaRPr lang="en-GB" noProof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980000"/>
            <a:ext cx="378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GB" noProof="0" smtClean="0"/>
              <a:t>Subtitle if necessary</a:t>
            </a:r>
            <a:endParaRPr lang="en-GB" noProof="0"/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3060000"/>
            <a:ext cx="3060000" cy="33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Additional information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50093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start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Kuva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3571"/>
            <a:ext cx="9174163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260000"/>
            <a:ext cx="5580000" cy="540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GB" noProof="0" dirty="0" smtClean="0"/>
              <a:t>New section starter slide</a:t>
            </a:r>
            <a:endParaRPr lang="en-GB" noProof="0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979999"/>
            <a:ext cx="558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 lvl="0"/>
            <a:r>
              <a:rPr lang="en-GB" noProof="0" dirty="0" smtClean="0"/>
              <a:t>Subtitle if necessary</a:t>
            </a:r>
            <a:endParaRPr lang="en-GB" noProof="0" dirty="0"/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2"/>
          </p:nvPr>
        </p:nvSpPr>
        <p:spPr>
          <a:xfrm>
            <a:off x="540000" y="3060000"/>
            <a:ext cx="3060000" cy="33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3369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 bwMode="auto">
          <a:xfrm>
            <a:off x="-91396" y="-27384"/>
            <a:ext cx="9252520" cy="68853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2800" b="0" i="0" u="none" strike="noStrike" cap="none" normalizeH="0" baseline="0" noProof="0">
              <a:ln>
                <a:noFill/>
              </a:ln>
              <a:solidFill>
                <a:srgbClr val="0046AD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288" y="6552000"/>
            <a:ext cx="144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7B796C47-DF68-4277-A93B-5EBFC252729C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0" name="Picture 12" descr="ECHA_logo_4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0574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in paikkamerkki 12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260000"/>
            <a:ext cx="8064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baseline="0">
                <a:solidFill>
                  <a:srgbClr val="0046AD"/>
                </a:solidFill>
                <a:latin typeface="Verdana" pitchFamily="34" charset="0"/>
              </a:defRPr>
            </a:lvl1pPr>
          </a:lstStyle>
          <a:p>
            <a:pPr lvl="0"/>
            <a:r>
              <a:rPr lang="en-GB" noProof="0" dirty="0" smtClean="0"/>
              <a:t>Title of sub page/Conclusions</a:t>
            </a:r>
            <a:endParaRPr lang="en-GB" noProof="0" dirty="0"/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2340000"/>
            <a:ext cx="8064000" cy="3960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200150" indent="-285750"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</a:lstStyle>
          <a:p>
            <a:pPr lvl="0"/>
            <a:r>
              <a:rPr lang="en-GB" noProof="0" dirty="0" smtClean="0"/>
              <a:t>First Level Style</a:t>
            </a:r>
          </a:p>
          <a:p>
            <a:pPr lvl="1"/>
            <a:r>
              <a:rPr lang="en-GB" noProof="0" dirty="0" smtClean="0"/>
              <a:t>Second Level Style</a:t>
            </a:r>
          </a:p>
          <a:p>
            <a:pPr lvl="2"/>
            <a:r>
              <a:rPr lang="en-GB" noProof="0" dirty="0" smtClean="0"/>
              <a:t>Third Level Style</a:t>
            </a:r>
          </a:p>
          <a:p>
            <a:pPr lvl="0"/>
            <a:r>
              <a:rPr lang="en-GB" noProof="0" dirty="0" smtClean="0"/>
              <a:t>First Level Style</a:t>
            </a:r>
          </a:p>
          <a:p>
            <a:pPr lvl="1"/>
            <a:r>
              <a:rPr lang="en-GB" noProof="0" dirty="0" smtClean="0"/>
              <a:t>Second Level Style</a:t>
            </a:r>
          </a:p>
          <a:p>
            <a:pPr lvl="2"/>
            <a:r>
              <a:rPr lang="en-GB" noProof="0" dirty="0" smtClean="0"/>
              <a:t>Third Level Style</a:t>
            </a:r>
          </a:p>
          <a:p>
            <a:pPr lvl="0"/>
            <a:r>
              <a:rPr lang="en-GB" noProof="0" dirty="0" smtClean="0"/>
              <a:t>First Level Style</a:t>
            </a:r>
          </a:p>
          <a:p>
            <a:pPr lvl="1"/>
            <a:r>
              <a:rPr lang="en-GB" noProof="0" dirty="0" smtClean="0"/>
              <a:t>Second Level Style</a:t>
            </a:r>
          </a:p>
          <a:p>
            <a:pPr lvl="2"/>
            <a:r>
              <a:rPr lang="en-GB" noProof="0" dirty="0" smtClean="0"/>
              <a:t>Third Level Style</a:t>
            </a:r>
          </a:p>
          <a:p>
            <a:pPr lvl="2"/>
            <a:endParaRPr lang="en-GB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525344"/>
            <a:ext cx="15843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028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 bwMode="auto">
          <a:xfrm>
            <a:off x="-36512" y="0"/>
            <a:ext cx="925252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2800" b="0" i="0" u="none" strike="noStrike" cap="none" normalizeH="0" baseline="0" noProof="0">
              <a:ln>
                <a:noFill/>
              </a:ln>
              <a:solidFill>
                <a:srgbClr val="0046AD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288" y="6552000"/>
            <a:ext cx="144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7B796C47-DF68-4277-A93B-5EBFC25272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10" name="Picture 12" descr="ECHA_logo_4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0574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in paikkamerkki 12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260000"/>
            <a:ext cx="8064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baseline="0">
                <a:solidFill>
                  <a:srgbClr val="0046AD"/>
                </a:solidFill>
                <a:latin typeface="Verdana" pitchFamily="34" charset="0"/>
              </a:defRPr>
            </a:lvl1pPr>
          </a:lstStyle>
          <a:p>
            <a:pPr lvl="0"/>
            <a:r>
              <a:rPr lang="en-GB" noProof="0" smtClean="0"/>
              <a:t>Title of sub page/Conclusions</a:t>
            </a:r>
            <a:endParaRPr lang="en-GB" noProof="0"/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2340000"/>
            <a:ext cx="3960000" cy="3960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200150" indent="-285750"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</a:lstStyle>
          <a:p>
            <a:pPr lvl="0"/>
            <a:r>
              <a:rPr lang="en-GB" noProof="0" dirty="0" smtClean="0"/>
              <a:t>First Level Style</a:t>
            </a:r>
          </a:p>
          <a:p>
            <a:pPr lvl="1"/>
            <a:r>
              <a:rPr lang="en-GB" noProof="0" dirty="0" smtClean="0"/>
              <a:t>Second Level Style</a:t>
            </a:r>
          </a:p>
          <a:p>
            <a:pPr lvl="2"/>
            <a:r>
              <a:rPr lang="en-GB" noProof="0" dirty="0" smtClean="0"/>
              <a:t>Third Level Style</a:t>
            </a:r>
          </a:p>
          <a:p>
            <a:pPr lvl="0"/>
            <a:r>
              <a:rPr lang="en-GB" noProof="0" dirty="0" smtClean="0"/>
              <a:t>First Level Style</a:t>
            </a:r>
          </a:p>
          <a:p>
            <a:pPr lvl="1"/>
            <a:r>
              <a:rPr lang="en-GB" noProof="0" dirty="0" smtClean="0"/>
              <a:t>Second Level Style</a:t>
            </a:r>
          </a:p>
          <a:p>
            <a:pPr lvl="2"/>
            <a:r>
              <a:rPr lang="en-GB" noProof="0" dirty="0" smtClean="0"/>
              <a:t>Third Level Style</a:t>
            </a:r>
          </a:p>
          <a:p>
            <a:pPr lvl="0"/>
            <a:r>
              <a:rPr lang="en-GB" noProof="0" dirty="0" smtClean="0"/>
              <a:t>First Level Style</a:t>
            </a:r>
          </a:p>
          <a:p>
            <a:pPr lvl="1"/>
            <a:r>
              <a:rPr lang="en-GB" noProof="0" dirty="0" smtClean="0"/>
              <a:t>Second Level Style</a:t>
            </a:r>
          </a:p>
          <a:p>
            <a:pPr lvl="2"/>
            <a:r>
              <a:rPr lang="en-GB" noProof="0" dirty="0" smtClean="0"/>
              <a:t>Third Level Style</a:t>
            </a:r>
          </a:p>
          <a:p>
            <a:pPr lvl="2"/>
            <a:endParaRPr lang="en-GB" noProof="0" dirty="0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3" hasCustomPrompt="1"/>
          </p:nvPr>
        </p:nvSpPr>
        <p:spPr>
          <a:xfrm>
            <a:off x="4644000" y="2340000"/>
            <a:ext cx="3960000" cy="39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 dirty="0" smtClean="0"/>
              <a:t>Content</a:t>
            </a:r>
            <a:endParaRPr lang="en-GB" noProof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763" y="6525021"/>
            <a:ext cx="15843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126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 bwMode="auto">
          <a:xfrm>
            <a:off x="0" y="0"/>
            <a:ext cx="925252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2800" b="0" i="0" u="none" strike="noStrike" cap="none" normalizeH="0" baseline="0" noProof="0">
              <a:ln>
                <a:noFill/>
              </a:ln>
              <a:solidFill>
                <a:srgbClr val="0046AD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12" y="6552000"/>
            <a:ext cx="144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288" y="6552000"/>
            <a:ext cx="144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7B796C47-DF68-4277-A93B-5EBFC252729C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0" name="Picture 12" descr="ECHA_logo_4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0574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in paikkamerkki 12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260000"/>
            <a:ext cx="8064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baseline="0">
                <a:solidFill>
                  <a:srgbClr val="0046AD"/>
                </a:solidFill>
                <a:latin typeface="Verdana" pitchFamily="34" charset="0"/>
              </a:defRPr>
            </a:lvl1pPr>
          </a:lstStyle>
          <a:p>
            <a:pPr lvl="0"/>
            <a:r>
              <a:rPr lang="en-GB" noProof="0" smtClean="0"/>
              <a:t>Title of sub page/Conclusions</a:t>
            </a:r>
            <a:endParaRPr lang="en-GB" noProof="0"/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2340000"/>
            <a:ext cx="8064000" cy="3960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00150" indent="-285750"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GB" noProof="0" dirty="0" smtClean="0"/>
              <a:t>First Level Style</a:t>
            </a:r>
          </a:p>
          <a:p>
            <a:pPr lvl="0"/>
            <a:r>
              <a:rPr lang="en-GB" noProof="0" dirty="0" smtClean="0"/>
              <a:t>First Level Style</a:t>
            </a:r>
          </a:p>
          <a:p>
            <a:pPr lvl="0"/>
            <a:r>
              <a:rPr lang="en-GB" noProof="0" dirty="0" smtClean="0"/>
              <a:t>First Level Style</a:t>
            </a:r>
          </a:p>
          <a:p>
            <a:pPr lvl="1"/>
            <a:r>
              <a:rPr lang="en-GB" noProof="0" dirty="0" smtClean="0"/>
              <a:t>Second level style</a:t>
            </a:r>
          </a:p>
          <a:p>
            <a:pPr lvl="2"/>
            <a:r>
              <a:rPr lang="en-GB" noProof="0" dirty="0" smtClean="0"/>
              <a:t>Third level style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525344"/>
            <a:ext cx="15843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83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12" y="6552000"/>
            <a:ext cx="144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288" y="6552000"/>
            <a:ext cx="144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7B796C47-DF68-4277-A93B-5EBFC252729C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0" name="Picture 12" descr="ECHA_logo_4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0574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in paikkamerkki 12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260000"/>
            <a:ext cx="8064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baseline="0">
                <a:solidFill>
                  <a:srgbClr val="0046AD"/>
                </a:solidFill>
                <a:latin typeface="Verdana" pitchFamily="34" charset="0"/>
              </a:defRPr>
            </a:lvl1pPr>
          </a:lstStyle>
          <a:p>
            <a:pPr lvl="0"/>
            <a:r>
              <a:rPr lang="en-GB" noProof="0" smtClean="0"/>
              <a:t>Title of sub page/Conclusions</a:t>
            </a:r>
            <a:endParaRPr lang="en-GB" noProof="0"/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2340000"/>
            <a:ext cx="3960000" cy="3960000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200150" indent="-285750"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</a:lstStyle>
          <a:p>
            <a:pPr lvl="0"/>
            <a:r>
              <a:rPr lang="en-GB" noProof="0" dirty="0" smtClean="0"/>
              <a:t>First Level Style</a:t>
            </a:r>
          </a:p>
          <a:p>
            <a:pPr lvl="0"/>
            <a:r>
              <a:rPr lang="en-GB" noProof="0" dirty="0" smtClean="0"/>
              <a:t>First Level Style</a:t>
            </a:r>
          </a:p>
          <a:p>
            <a:pPr lvl="1"/>
            <a:r>
              <a:rPr lang="en-GB" noProof="0" dirty="0" smtClean="0"/>
              <a:t>Second level style</a:t>
            </a:r>
          </a:p>
          <a:p>
            <a:pPr lvl="2"/>
            <a:r>
              <a:rPr lang="en-GB" noProof="0" dirty="0" smtClean="0"/>
              <a:t>Third level style</a:t>
            </a:r>
          </a:p>
          <a:p>
            <a:pPr lvl="0"/>
            <a:r>
              <a:rPr lang="en-GB" noProof="0" dirty="0" smtClean="0"/>
              <a:t>First Level Style</a:t>
            </a:r>
          </a:p>
          <a:p>
            <a:pPr lvl="0"/>
            <a:r>
              <a:rPr lang="en-GB" noProof="0" dirty="0" smtClean="0"/>
              <a:t>First Level Style</a:t>
            </a:r>
          </a:p>
          <a:p>
            <a:pPr lvl="0"/>
            <a:r>
              <a:rPr lang="en-GB" noProof="0" dirty="0" smtClean="0"/>
              <a:t>First Level Style</a:t>
            </a:r>
          </a:p>
          <a:p>
            <a:pPr lvl="0"/>
            <a:r>
              <a:rPr lang="en-GB" noProof="0" dirty="0" smtClean="0"/>
              <a:t>First Level Style</a:t>
            </a:r>
          </a:p>
          <a:p>
            <a:pPr lvl="0"/>
            <a:r>
              <a:rPr lang="en-GB" noProof="0" dirty="0" smtClean="0"/>
              <a:t>First Level Style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3" hasCustomPrompt="1"/>
          </p:nvPr>
        </p:nvSpPr>
        <p:spPr>
          <a:xfrm>
            <a:off x="4716016" y="2348880"/>
            <a:ext cx="3960000" cy="39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 dirty="0" smtClean="0"/>
              <a:t>Content</a:t>
            </a:r>
            <a:endParaRPr lang="en-GB" noProof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525344"/>
            <a:ext cx="15843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973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 bwMode="auto">
          <a:xfrm>
            <a:off x="0" y="0"/>
            <a:ext cx="925252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2800" b="0" i="0" u="none" strike="noStrike" cap="none" normalizeH="0" baseline="0" noProof="0">
              <a:ln>
                <a:noFill/>
              </a:ln>
              <a:solidFill>
                <a:srgbClr val="0046AD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12" y="6552000"/>
            <a:ext cx="144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288" y="6552000"/>
            <a:ext cx="144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7B796C47-DF68-4277-A93B-5EBFC252729C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0" name="Picture 12" descr="ECHA_logo_4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0574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in paikkamerkki 10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260000"/>
            <a:ext cx="8064000" cy="5403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baseline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 lvl="0"/>
            <a:r>
              <a:rPr lang="en-GB" noProof="0" dirty="0" smtClean="0"/>
              <a:t>Title of sub page/Conclusions</a:t>
            </a:r>
            <a:endParaRPr lang="en-GB" noProof="0" dirty="0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2" hasCustomPrompt="1"/>
          </p:nvPr>
        </p:nvSpPr>
        <p:spPr>
          <a:xfrm>
            <a:off x="900000" y="2340000"/>
            <a:ext cx="7344000" cy="3960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 smtClean="0"/>
              <a:t>Content</a:t>
            </a:r>
            <a:endParaRPr lang="en-GB" noProof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525344"/>
            <a:ext cx="1584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86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35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7" r:id="rId2"/>
    <p:sldLayoutId id="2147483698" r:id="rId3"/>
    <p:sldLayoutId id="2147483688" r:id="rId4"/>
    <p:sldLayoutId id="2147483678" r:id="rId5"/>
    <p:sldLayoutId id="2147483693" r:id="rId6"/>
    <p:sldLayoutId id="2147483690" r:id="rId7"/>
    <p:sldLayoutId id="2147483694" r:id="rId8"/>
    <p:sldLayoutId id="2147483692" r:id="rId9"/>
    <p:sldLayoutId id="2147483689" r:id="rId10"/>
    <p:sldLayoutId id="2147483699" r:id="rId11"/>
    <p:sldLayoutId id="2147483700" r:id="rId12"/>
    <p:sldLayoutId id="2147483701" r:id="rId13"/>
    <p:sldLayoutId id="2147483702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3250" y="1128713"/>
            <a:ext cx="81978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i-FI" altLang="en-US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060575"/>
            <a:ext cx="8229600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 smtClean="0"/>
              <a:t>Muokkaa tekstin perustyylejä napsauttamalla</a:t>
            </a:r>
          </a:p>
          <a:p>
            <a:pPr lvl="1"/>
            <a:r>
              <a:rPr lang="fi-FI" altLang="en-US" smtClean="0"/>
              <a:t>toinen taso</a:t>
            </a:r>
          </a:p>
          <a:p>
            <a:pPr lvl="2"/>
            <a:r>
              <a:rPr lang="fi-FI" altLang="en-US" smtClean="0"/>
              <a:t>kolmas taso</a:t>
            </a:r>
          </a:p>
          <a:p>
            <a:pPr lvl="3"/>
            <a:r>
              <a:rPr lang="fi-FI" altLang="en-US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90005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46088" indent="-1778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ＭＳ Ｐゴシック" charset="-128"/>
        </a:defRPr>
      </a:lvl2pPr>
      <a:lvl3pPr marL="625475" indent="-1793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3pPr>
      <a:lvl4pPr marL="803275" indent="-1778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200">
          <a:solidFill>
            <a:schemeClr val="tx1"/>
          </a:solidFill>
          <a:latin typeface="+mn-lt"/>
          <a:ea typeface="ＭＳ Ｐゴシック" charset="-128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Arial" pitchFamily="34" charset="0"/>
          <a:ea typeface="ＭＳ Ｐゴシック" charset="-128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Arial" pitchFamily="34" charset="0"/>
          <a:ea typeface="ＭＳ Ｐゴシック" charset="-128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Arial" pitchFamily="34" charset="0"/>
          <a:ea typeface="ＭＳ Ｐゴシック" charset="-128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Arial" pitchFamily="34" charset="0"/>
          <a:ea typeface="ＭＳ Ｐゴシック" charset="-128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Arial" pitchFamily="34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iuclid6.echa.europa.eu/reports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echa.europa.eu/web/guest/support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6.png"/><Relationship Id="rId5" Type="http://schemas.openxmlformats.org/officeDocument/2006/relationships/hyperlink" Target="https://iuclid6.echa.europa.eu/support" TargetMode="External"/><Relationship Id="rId4" Type="http://schemas.openxmlformats.org/officeDocument/2006/relationships/image" Target="../media/image7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U_ECHA" TargetMode="External"/><Relationship Id="rId7" Type="http://schemas.openxmlformats.org/officeDocument/2006/relationships/hyperlink" Target="http://en.wikipedia.org/wiki/European_Chemicals_Agency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linkedin.com/company/european-chemicals-agency" TargetMode="External"/><Relationship Id="rId5" Type="http://schemas.openxmlformats.org/officeDocument/2006/relationships/hyperlink" Target="https://www.facebook.com/EUECHA" TargetMode="External"/><Relationship Id="rId4" Type="http://schemas.openxmlformats.org/officeDocument/2006/relationships/hyperlink" Target="https://www.youtube.com/user/EUchemicals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uclid6.echa.europa.eu/project-iuclid-6#ServiceReleas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 bwMode="white">
          <a:xfrm>
            <a:off x="539552" y="1340768"/>
            <a:ext cx="4824016" cy="540000"/>
          </a:xfrm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IUCLID </a:t>
            </a:r>
            <a:r>
              <a:rPr lang="nl-NL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0"/>
          </p:nvPr>
        </p:nvSpPr>
        <p:spPr bwMode="white">
          <a:xfrm>
            <a:off x="539552" y="2276872"/>
            <a:ext cx="5760640" cy="504056"/>
          </a:xfrm>
        </p:spPr>
        <p:txBody>
          <a:bodyPr/>
          <a:lstStyle/>
          <a:p>
            <a:r>
              <a:rPr lang="en-GB" sz="2400" dirty="0"/>
              <a:t>Biocides Stakeholders’ Day</a:t>
            </a:r>
          </a:p>
          <a:p>
            <a:r>
              <a:rPr lang="en-GB" sz="1800" dirty="0"/>
              <a:t>27 September 2017</a:t>
            </a:r>
          </a:p>
          <a:p>
            <a:endParaRPr lang="en-GB" sz="1800" dirty="0" smtClean="0">
              <a:latin typeface="+mn-lt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2"/>
          </p:nvPr>
        </p:nvSpPr>
        <p:spPr bwMode="white">
          <a:xfrm>
            <a:off x="540000" y="5085184"/>
            <a:ext cx="3527944" cy="1008112"/>
          </a:xfrm>
        </p:spPr>
        <p:txBody>
          <a:bodyPr/>
          <a:lstStyle/>
          <a:p>
            <a:r>
              <a:rPr lang="pl-PL" dirty="0" smtClean="0"/>
              <a:t>Dorota Burchard-Sosnowska</a:t>
            </a:r>
            <a:endParaRPr lang="en-GB" dirty="0"/>
          </a:p>
          <a:p>
            <a:r>
              <a:rPr lang="pl-PL" dirty="0" smtClean="0"/>
              <a:t>IUCLID Team</a:t>
            </a:r>
            <a:endParaRPr lang="en-GB" dirty="0"/>
          </a:p>
          <a:p>
            <a:r>
              <a:rPr lang="en-GB" dirty="0" smtClean="0"/>
              <a:t>European Chemicals Agency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83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411222" y="980728"/>
            <a:ext cx="8064000" cy="720080"/>
          </a:xfrm>
        </p:spPr>
        <p:txBody>
          <a:bodyPr/>
          <a:lstStyle/>
          <a:p>
            <a:r>
              <a:rPr lang="en-GB" dirty="0" smtClean="0"/>
              <a:t>IUCLID 6 desktop version</a:t>
            </a:r>
            <a:endParaRPr lang="en-GB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2"/>
          </p:nvPr>
        </p:nvSpPr>
        <p:spPr>
          <a:xfrm>
            <a:off x="395536" y="1844824"/>
            <a:ext cx="5184576" cy="3960440"/>
          </a:xfrm>
        </p:spPr>
        <p:txBody>
          <a:bodyPr/>
          <a:lstStyle/>
          <a:p>
            <a:r>
              <a:rPr lang="en-GB" sz="2000" dirty="0" smtClean="0"/>
              <a:t>Installer contains all the elements needed to run IUCLID</a:t>
            </a:r>
            <a:endParaRPr lang="en-GB" sz="2000" dirty="0"/>
          </a:p>
          <a:p>
            <a:endParaRPr lang="en-GB" sz="1100" dirty="0" smtClean="0"/>
          </a:p>
          <a:p>
            <a:r>
              <a:rPr lang="en-GB" sz="2000" dirty="0" smtClean="0"/>
              <a:t>Installation in a few clicks</a:t>
            </a:r>
          </a:p>
          <a:p>
            <a:endParaRPr lang="en-GB" sz="1100" dirty="0" smtClean="0"/>
          </a:p>
          <a:p>
            <a:r>
              <a:rPr lang="en-GB" sz="2000" dirty="0" smtClean="0"/>
              <a:t>Migration of your IUCLID 5 data</a:t>
            </a:r>
          </a:p>
          <a:p>
            <a:endParaRPr lang="en-GB" sz="1100" dirty="0" smtClean="0"/>
          </a:p>
          <a:p>
            <a:r>
              <a:rPr lang="en-GB" sz="2000" dirty="0" smtClean="0"/>
              <a:t>Desktop version + one user</a:t>
            </a:r>
            <a:br>
              <a:rPr lang="en-GB" sz="2000" dirty="0" smtClean="0"/>
            </a:br>
            <a:r>
              <a:rPr lang="en-GB" sz="2000" dirty="0" smtClean="0"/>
              <a:t>= you don’t need to log in</a:t>
            </a:r>
          </a:p>
          <a:p>
            <a:endParaRPr lang="en-GB" sz="11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628800"/>
            <a:ext cx="3600000" cy="411428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11560" y="5949280"/>
            <a:ext cx="820891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GB" sz="1400" i="1" dirty="0" smtClean="0"/>
              <a:t>Video tutorials </a:t>
            </a:r>
            <a:r>
              <a:rPr lang="en-GB" sz="1400" i="1" dirty="0"/>
              <a:t>available: https://www.youtube.com/playlist?list=PLOPGDACSd6qyDkdXwPua1Fjb5bJksY75k </a:t>
            </a:r>
          </a:p>
        </p:txBody>
      </p:sp>
    </p:spTree>
    <p:extLst>
      <p:ext uri="{BB962C8B-B14F-4D97-AF65-F5344CB8AC3E}">
        <p14:creationId xmlns:p14="http://schemas.microsoft.com/office/powerpoint/2010/main" val="276445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395536" y="908720"/>
            <a:ext cx="8064000" cy="720080"/>
          </a:xfrm>
        </p:spPr>
        <p:txBody>
          <a:bodyPr/>
          <a:lstStyle/>
          <a:p>
            <a:r>
              <a:rPr lang="en-GB" dirty="0" smtClean="0"/>
              <a:t>IUCLID 6 updater</a:t>
            </a:r>
            <a:endParaRPr lang="en-GB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2"/>
          </p:nvPr>
        </p:nvSpPr>
        <p:spPr>
          <a:xfrm>
            <a:off x="395536" y="1628800"/>
            <a:ext cx="4320480" cy="4464496"/>
          </a:xfrm>
        </p:spPr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If you already have IUCLID 6</a:t>
            </a:r>
            <a:r>
              <a:rPr lang="pl-PL" dirty="0" smtClean="0"/>
              <a:t> you can u</a:t>
            </a:r>
            <a:r>
              <a:rPr lang="en-GB" dirty="0" smtClean="0"/>
              <a:t>pdate to the latest available version</a:t>
            </a:r>
          </a:p>
          <a:p>
            <a:endParaRPr lang="pl-PL" dirty="0" smtClean="0"/>
          </a:p>
          <a:p>
            <a:r>
              <a:rPr lang="pl-PL" i="1" dirty="0" smtClean="0"/>
              <a:t>Update</a:t>
            </a:r>
            <a:r>
              <a:rPr lang="pl-PL" dirty="0" smtClean="0"/>
              <a:t> </a:t>
            </a:r>
            <a:r>
              <a:rPr lang="pl-PL" dirty="0" err="1" smtClean="0"/>
              <a:t>functio</a:t>
            </a:r>
            <a:r>
              <a:rPr lang="en-GB" dirty="0" smtClean="0"/>
              <a:t>n</a:t>
            </a:r>
          </a:p>
          <a:p>
            <a:endParaRPr lang="pl-PL" dirty="0" smtClean="0"/>
          </a:p>
          <a:p>
            <a:r>
              <a:rPr lang="pl-PL" i="1" dirty="0" err="1" smtClean="0"/>
              <a:t>Restore</a:t>
            </a:r>
            <a:r>
              <a:rPr lang="pl-PL" dirty="0" smtClean="0"/>
              <a:t> </a:t>
            </a:r>
            <a:r>
              <a:rPr lang="pl-PL" dirty="0" err="1" smtClean="0"/>
              <a:t>function</a:t>
            </a:r>
            <a:endParaRPr lang="pl-PL" dirty="0" smtClean="0"/>
          </a:p>
          <a:p>
            <a:endParaRPr lang="en-GB" sz="1200" dirty="0" smtClean="0"/>
          </a:p>
          <a:p>
            <a:endParaRPr lang="en-GB" sz="1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659" y="476672"/>
            <a:ext cx="3351067" cy="4165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715" y="2559378"/>
            <a:ext cx="3349564" cy="324151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11560" y="5949280"/>
            <a:ext cx="820891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GB" sz="1400" i="1" dirty="0" smtClean="0"/>
              <a:t>Video tutorials </a:t>
            </a:r>
            <a:r>
              <a:rPr lang="en-GB" sz="1400" i="1" dirty="0"/>
              <a:t>available: https://www.youtube.com/playlist?list=PLOPGDACSd6qyDkdXwPua1Fjb5bJksY75k </a:t>
            </a:r>
          </a:p>
        </p:txBody>
      </p:sp>
    </p:spTree>
    <p:extLst>
      <p:ext uri="{BB962C8B-B14F-4D97-AF65-F5344CB8AC3E}">
        <p14:creationId xmlns:p14="http://schemas.microsoft.com/office/powerpoint/2010/main" val="265990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BPR dossiers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9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395536" y="1135096"/>
            <a:ext cx="8834444" cy="1024164"/>
          </a:xfrm>
        </p:spPr>
        <p:txBody>
          <a:bodyPr/>
          <a:lstStyle/>
          <a:p>
            <a:r>
              <a:rPr lang="en-GB" sz="2800" dirty="0" smtClean="0"/>
              <a:t>Starting point for each submission type</a:t>
            </a:r>
            <a:endParaRPr lang="en-GB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118" y="3200393"/>
            <a:ext cx="531619" cy="631298"/>
          </a:xfrm>
          <a:prstGeom prst="rect">
            <a:avLst/>
          </a:prstGeom>
        </p:spPr>
      </p:pic>
      <p:sp>
        <p:nvSpPr>
          <p:cNvPr id="11" name="Tekstin paikkamerkki 5"/>
          <p:cNvSpPr>
            <a:spLocks noGrp="1"/>
          </p:cNvSpPr>
          <p:nvPr>
            <p:ph type="body" sz="quarter" idx="12"/>
          </p:nvPr>
        </p:nvSpPr>
        <p:spPr>
          <a:xfrm>
            <a:off x="296593" y="3925981"/>
            <a:ext cx="5448379" cy="825043"/>
          </a:xfrm>
        </p:spPr>
        <p:txBody>
          <a:bodyPr/>
          <a:lstStyle/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r>
              <a:rPr lang="en-GB" b="1" dirty="0"/>
              <a:t>o</a:t>
            </a:r>
            <a:r>
              <a:rPr lang="en-GB" b="1" dirty="0" smtClean="0"/>
              <a:t>ne</a:t>
            </a:r>
            <a:r>
              <a:rPr lang="en-GB" dirty="0" smtClean="0"/>
              <a:t> active substance</a:t>
            </a:r>
          </a:p>
        </p:txBody>
      </p:sp>
      <p:sp>
        <p:nvSpPr>
          <p:cNvPr id="13" name="Tekstin paikkamerkki 5"/>
          <p:cNvSpPr txBox="1">
            <a:spLocks/>
          </p:cNvSpPr>
          <p:nvPr/>
        </p:nvSpPr>
        <p:spPr>
          <a:xfrm>
            <a:off x="3478961" y="4260178"/>
            <a:ext cx="5535160" cy="82504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 fontAlgn="auto">
              <a:spcAft>
                <a:spcPts val="0"/>
              </a:spcAft>
              <a:buNone/>
            </a:pPr>
            <a:r>
              <a:rPr lang="en-GB" b="1" dirty="0" smtClean="0"/>
              <a:t>one </a:t>
            </a:r>
            <a:r>
              <a:rPr lang="en-GB" dirty="0" smtClean="0"/>
              <a:t>or</a:t>
            </a:r>
            <a:r>
              <a:rPr lang="en-GB" b="1" dirty="0" smtClean="0"/>
              <a:t> more</a:t>
            </a:r>
            <a:br>
              <a:rPr lang="en-GB" b="1" dirty="0" smtClean="0"/>
            </a:br>
            <a:r>
              <a:rPr lang="en-GB" dirty="0" smtClean="0"/>
              <a:t>active substances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37" y="3407216"/>
            <a:ext cx="547127" cy="6312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553" y="3068960"/>
            <a:ext cx="547127" cy="6312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438" y="3407216"/>
            <a:ext cx="547127" cy="631298"/>
          </a:xfrm>
          <a:prstGeom prst="rect">
            <a:avLst/>
          </a:prstGeom>
        </p:spPr>
      </p:pic>
      <p:sp>
        <p:nvSpPr>
          <p:cNvPr id="12" name="Tekstin paikkamerkki 5"/>
          <p:cNvSpPr txBox="1">
            <a:spLocks/>
          </p:cNvSpPr>
          <p:nvPr/>
        </p:nvSpPr>
        <p:spPr>
          <a:xfrm>
            <a:off x="171502" y="1463114"/>
            <a:ext cx="3610099" cy="82504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GB" dirty="0" smtClean="0"/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2400" b="1" dirty="0" smtClean="0"/>
              <a:t>Representative biocidal product</a:t>
            </a:r>
            <a:r>
              <a:rPr lang="en-GB" sz="2400" dirty="0" smtClean="0"/>
              <a:t>:</a:t>
            </a:r>
          </a:p>
        </p:txBody>
      </p:sp>
      <p:sp>
        <p:nvSpPr>
          <p:cNvPr id="19" name="Tekstin paikkamerkki 5"/>
          <p:cNvSpPr txBox="1">
            <a:spLocks/>
          </p:cNvSpPr>
          <p:nvPr/>
        </p:nvSpPr>
        <p:spPr>
          <a:xfrm>
            <a:off x="4572803" y="1463115"/>
            <a:ext cx="5448379" cy="82504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GB" dirty="0"/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2400" b="1" dirty="0" smtClean="0"/>
              <a:t>Biocidal product 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2400" b="1" dirty="0" smtClean="0"/>
              <a:t>to be authorised</a:t>
            </a:r>
            <a:r>
              <a:rPr lang="en-GB" sz="2400" dirty="0" smtClean="0"/>
              <a:t>: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361512" y="1954916"/>
            <a:ext cx="5852" cy="294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56" y="5389990"/>
            <a:ext cx="531619" cy="6312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882" y="5389990"/>
            <a:ext cx="547127" cy="631298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184" y="5122229"/>
            <a:ext cx="899059" cy="89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73" y="5389990"/>
            <a:ext cx="547127" cy="631298"/>
          </a:xfrm>
          <a:prstGeom prst="rect">
            <a:avLst/>
          </a:prstGeom>
        </p:spPr>
      </p:pic>
      <p:sp>
        <p:nvSpPr>
          <p:cNvPr id="24" name="Tekstin paikkamerkki 5"/>
          <p:cNvSpPr txBox="1">
            <a:spLocks/>
          </p:cNvSpPr>
          <p:nvPr/>
        </p:nvSpPr>
        <p:spPr>
          <a:xfrm>
            <a:off x="2004255" y="6021288"/>
            <a:ext cx="5448379" cy="82504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dirty="0" smtClean="0"/>
              <a:t>other substances and mixtures</a:t>
            </a:r>
          </a:p>
        </p:txBody>
      </p:sp>
    </p:spTree>
    <p:extLst>
      <p:ext uri="{BB962C8B-B14F-4D97-AF65-F5344CB8AC3E}">
        <p14:creationId xmlns:p14="http://schemas.microsoft.com/office/powerpoint/2010/main" val="412468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sz="900">
                <a:solidFill>
                  <a:prstClr val="black"/>
                </a:solidFill>
              </a:rPr>
              <a:pPr/>
              <a:t>14</a:t>
            </a:fld>
            <a:endParaRPr lang="en-GB" sz="900" dirty="0">
              <a:solidFill>
                <a:prstClr val="black"/>
              </a:solidFill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540755" y="1017831"/>
            <a:ext cx="8063533" cy="720038"/>
          </a:xfrm>
        </p:spPr>
        <p:txBody>
          <a:bodyPr/>
          <a:lstStyle/>
          <a:p>
            <a:r>
              <a:rPr lang="pl-PL" dirty="0" smtClean="0"/>
              <a:t>Preparing a substance dataset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(BP component)</a:t>
            </a:r>
            <a:endParaRPr lang="en-GB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2"/>
          </p:nvPr>
        </p:nvSpPr>
        <p:spPr>
          <a:xfrm>
            <a:off x="457641" y="2132931"/>
            <a:ext cx="8063533" cy="1656089"/>
          </a:xfrm>
        </p:spPr>
        <p:txBody>
          <a:bodyPr/>
          <a:lstStyle/>
          <a:p>
            <a:r>
              <a:rPr lang="en-GB" dirty="0" smtClean="0"/>
              <a:t>BPR Active substance information  </a:t>
            </a:r>
          </a:p>
          <a:p>
            <a:r>
              <a:rPr lang="en-GB" dirty="0"/>
              <a:t>BPR Substance of concern</a:t>
            </a:r>
          </a:p>
          <a:p>
            <a:r>
              <a:rPr lang="en-GB" dirty="0" smtClean="0"/>
              <a:t>BPR Basic information (substance)</a:t>
            </a:r>
          </a:p>
        </p:txBody>
      </p:sp>
      <p:sp>
        <p:nvSpPr>
          <p:cNvPr id="7" name="Tekstin paikkamerkki 5"/>
          <p:cNvSpPr txBox="1">
            <a:spLocks/>
          </p:cNvSpPr>
          <p:nvPr/>
        </p:nvSpPr>
        <p:spPr>
          <a:xfrm>
            <a:off x="3420139" y="4508759"/>
            <a:ext cx="5975281" cy="2554253"/>
          </a:xfrm>
          <a:prstGeom prst="rect">
            <a:avLst/>
          </a:prstGeom>
        </p:spPr>
        <p:txBody>
          <a:bodyPr/>
          <a:lstStyle>
            <a:lvl1pPr marL="342969" indent="-342969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3099" indent="-285807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200390" indent="-285807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520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811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103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394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86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977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600" dirty="0"/>
              <a:t>2.9 Composition of the substance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lvl="1" fontAlgn="auto">
              <a:spcAft>
                <a:spcPts val="0"/>
              </a:spcAft>
            </a:pPr>
            <a:r>
              <a:rPr lang="en-GB" sz="1600" dirty="0"/>
              <a:t>Specification on purity of the active substance 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en-GB" sz="1600" dirty="0"/>
              <a:t>as manufactured</a:t>
            </a:r>
          </a:p>
          <a:p>
            <a:pPr lvl="1" fontAlgn="auto">
              <a:spcAft>
                <a:spcPts val="0"/>
              </a:spcAft>
            </a:pPr>
            <a:r>
              <a:rPr lang="en-GB" sz="1600" dirty="0"/>
              <a:t>Composition of the substance of concern</a:t>
            </a:r>
          </a:p>
          <a:p>
            <a:pPr lvl="1" fontAlgn="auto">
              <a:spcAft>
                <a:spcPts val="0"/>
              </a:spcAft>
            </a:pPr>
            <a:r>
              <a:rPr lang="en-GB" sz="1600" dirty="0"/>
              <a:t>Composition of the substance</a:t>
            </a: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lvl="2" fontAlgn="auto">
              <a:spcAft>
                <a:spcPts val="0"/>
              </a:spcAft>
            </a:pPr>
            <a:endParaRPr lang="en-GB" dirty="0"/>
          </a:p>
          <a:p>
            <a:pPr lvl="2" fontAlgn="auto">
              <a:spcAft>
                <a:spcPts val="0"/>
              </a:spcAft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2" y="4581128"/>
            <a:ext cx="2818615" cy="2139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3823706"/>
            <a:ext cx="823661" cy="11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4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sz="900">
                <a:solidFill>
                  <a:prstClr val="black"/>
                </a:solidFill>
              </a:rPr>
              <a:pPr/>
              <a:t>15</a:t>
            </a:fld>
            <a:endParaRPr lang="en-GB" sz="900" dirty="0">
              <a:solidFill>
                <a:prstClr val="black"/>
              </a:solidFill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456121" y="1048029"/>
            <a:ext cx="7079897" cy="915037"/>
          </a:xfrm>
        </p:spPr>
        <p:txBody>
          <a:bodyPr/>
          <a:lstStyle/>
          <a:p>
            <a:r>
              <a:rPr lang="pl-PL" dirty="0" smtClean="0"/>
              <a:t>Preparing a mixture</a:t>
            </a:r>
            <a:r>
              <a:rPr lang="en-GB" dirty="0" smtClean="0"/>
              <a:t> / product</a:t>
            </a:r>
            <a:r>
              <a:rPr lang="pl-PL" dirty="0" smtClean="0"/>
              <a:t> dataset</a:t>
            </a:r>
            <a:r>
              <a:rPr lang="en-GB" dirty="0" smtClean="0"/>
              <a:t> (BP component)</a:t>
            </a:r>
            <a:endParaRPr lang="en-GB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2"/>
          </p:nvPr>
        </p:nvSpPr>
        <p:spPr>
          <a:xfrm>
            <a:off x="456121" y="2492896"/>
            <a:ext cx="8063533" cy="1275110"/>
          </a:xfrm>
        </p:spPr>
        <p:txBody>
          <a:bodyPr/>
          <a:lstStyle/>
          <a:p>
            <a:r>
              <a:rPr lang="en-GB" dirty="0" smtClean="0"/>
              <a:t>BPR Basic information (mixture)</a:t>
            </a:r>
          </a:p>
        </p:txBody>
      </p:sp>
      <p:sp>
        <p:nvSpPr>
          <p:cNvPr id="7" name="Tekstin paikkamerkki 5"/>
          <p:cNvSpPr txBox="1">
            <a:spLocks/>
          </p:cNvSpPr>
          <p:nvPr/>
        </p:nvSpPr>
        <p:spPr>
          <a:xfrm>
            <a:off x="4715983" y="4483382"/>
            <a:ext cx="4607697" cy="2088112"/>
          </a:xfrm>
          <a:prstGeom prst="rect">
            <a:avLst/>
          </a:prstGeom>
        </p:spPr>
        <p:txBody>
          <a:bodyPr/>
          <a:lstStyle>
            <a:lvl1pPr marL="342969" indent="-342969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3099" indent="-285807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200390" indent="-285807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520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811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103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394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86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977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600" dirty="0"/>
              <a:t>2.3 </a:t>
            </a:r>
            <a:r>
              <a:rPr lang="en-GB" sz="1600" dirty="0"/>
              <a:t>Composition of the mixtures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GB" sz="1600" dirty="0"/>
          </a:p>
          <a:p>
            <a:pPr lvl="1" fontAlgn="auto">
              <a:spcAft>
                <a:spcPts val="0"/>
              </a:spcAft>
            </a:pPr>
            <a:r>
              <a:rPr lang="en-GB" sz="1600" dirty="0" smtClean="0"/>
              <a:t>Mixture </a:t>
            </a:r>
            <a:r>
              <a:rPr lang="en-GB" sz="1600" dirty="0"/>
              <a:t>composition</a:t>
            </a: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lvl="2" fontAlgn="auto">
              <a:spcAft>
                <a:spcPts val="0"/>
              </a:spcAft>
            </a:pPr>
            <a:endParaRPr lang="en-GB" dirty="0"/>
          </a:p>
          <a:p>
            <a:pPr lvl="2" fontAlgn="auto">
              <a:spcAft>
                <a:spcPts val="0"/>
              </a:spcAft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74" y="4297836"/>
            <a:ext cx="3676190" cy="18952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3768006"/>
            <a:ext cx="1123810" cy="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sz="900">
                <a:solidFill>
                  <a:prstClr val="black"/>
                </a:solidFill>
              </a:rPr>
              <a:pPr/>
              <a:t>16</a:t>
            </a:fld>
            <a:endParaRPr lang="en-GB" sz="900" dirty="0">
              <a:solidFill>
                <a:prstClr val="black"/>
              </a:solidFill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456121" y="1048029"/>
            <a:ext cx="8004311" cy="915037"/>
          </a:xfrm>
        </p:spPr>
        <p:txBody>
          <a:bodyPr/>
          <a:lstStyle/>
          <a:p>
            <a:r>
              <a:rPr lang="pl-PL" dirty="0" smtClean="0"/>
              <a:t>Preparing a biocidal product dataset</a:t>
            </a:r>
            <a:endParaRPr lang="en-GB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2"/>
          </p:nvPr>
        </p:nvSpPr>
        <p:spPr>
          <a:xfrm>
            <a:off x="456121" y="1751899"/>
            <a:ext cx="8063533" cy="2016107"/>
          </a:xfrm>
        </p:spPr>
        <p:txBody>
          <a:bodyPr/>
          <a:lstStyle/>
          <a:p>
            <a:r>
              <a:rPr lang="en-GB" dirty="0" smtClean="0"/>
              <a:t>BPR Active substance application (representative product)  </a:t>
            </a:r>
          </a:p>
          <a:p>
            <a:r>
              <a:rPr lang="en-GB" dirty="0"/>
              <a:t>BPR Biocidal product </a:t>
            </a:r>
            <a:r>
              <a:rPr lang="en-GB" dirty="0" smtClean="0"/>
              <a:t>authorisation</a:t>
            </a:r>
            <a:endParaRPr lang="en-GB" dirty="0"/>
          </a:p>
        </p:txBody>
      </p:sp>
      <p:sp>
        <p:nvSpPr>
          <p:cNvPr id="7" name="Tekstin paikkamerkki 5"/>
          <p:cNvSpPr txBox="1">
            <a:spLocks/>
          </p:cNvSpPr>
          <p:nvPr/>
        </p:nvSpPr>
        <p:spPr>
          <a:xfrm>
            <a:off x="4715983" y="4483382"/>
            <a:ext cx="4607697" cy="2088112"/>
          </a:xfrm>
          <a:prstGeom prst="rect">
            <a:avLst/>
          </a:prstGeom>
        </p:spPr>
        <p:txBody>
          <a:bodyPr/>
          <a:lstStyle>
            <a:lvl1pPr marL="342969" indent="-342969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3099" indent="-285807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200390" indent="-285807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520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811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103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394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86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977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1600" dirty="0"/>
              <a:t>2.3 </a:t>
            </a:r>
            <a:r>
              <a:rPr lang="en-GB" sz="1600" dirty="0"/>
              <a:t>Composition of the mixtures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GB" sz="1600" dirty="0"/>
          </a:p>
          <a:p>
            <a:pPr lvl="1" fontAlgn="auto">
              <a:spcAft>
                <a:spcPts val="0"/>
              </a:spcAft>
            </a:pPr>
            <a:r>
              <a:rPr lang="en-GB" sz="1600" dirty="0"/>
              <a:t>Biocidal product composition</a:t>
            </a:r>
          </a:p>
          <a:p>
            <a:pPr lvl="1" fontAlgn="auto">
              <a:spcAft>
                <a:spcPts val="0"/>
              </a:spcAft>
            </a:pPr>
            <a:r>
              <a:rPr lang="en-GB" sz="1600" dirty="0"/>
              <a:t>Representative biocidal product </a:t>
            </a:r>
            <a:r>
              <a:rPr lang="en-GB" sz="1600" dirty="0" smtClean="0"/>
              <a:t>composition</a:t>
            </a: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en-GB" sz="1600" dirty="0">
              <a:solidFill>
                <a:prstClr val="black"/>
              </a:solidFill>
            </a:endParaRPr>
          </a:p>
          <a:p>
            <a:pPr lvl="2" fontAlgn="auto">
              <a:spcAft>
                <a:spcPts val="0"/>
              </a:spcAft>
            </a:pPr>
            <a:endParaRPr lang="en-GB" dirty="0"/>
          </a:p>
          <a:p>
            <a:pPr lvl="2" fontAlgn="auto">
              <a:spcAft>
                <a:spcPts val="0"/>
              </a:spcAft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293096"/>
            <a:ext cx="3676190" cy="2009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3768006"/>
            <a:ext cx="1123810" cy="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0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sz="900"/>
              <a:pPr/>
              <a:t>17</a:t>
            </a:fld>
            <a:endParaRPr lang="en-GB" sz="90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292769" y="1196881"/>
            <a:ext cx="8063533" cy="648035"/>
          </a:xfrm>
        </p:spPr>
        <p:txBody>
          <a:bodyPr/>
          <a:lstStyle/>
          <a:p>
            <a:r>
              <a:rPr lang="en-GB" dirty="0" smtClean="0"/>
              <a:t>Dossier creation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9" y="1953354"/>
            <a:ext cx="2911079" cy="35048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1988840"/>
            <a:ext cx="3798009" cy="346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0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18</a:t>
            </a:fld>
            <a:endParaRPr lang="en-GB" noProof="0"/>
          </a:p>
        </p:txBody>
      </p:sp>
      <p:sp>
        <p:nvSpPr>
          <p:cNvPr id="7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548719" y="1101475"/>
            <a:ext cx="8064000" cy="576064"/>
          </a:xfrm>
        </p:spPr>
        <p:txBody>
          <a:bodyPr/>
          <a:lstStyle/>
          <a:p>
            <a:r>
              <a:rPr lang="pl-PL" dirty="0" smtClean="0"/>
              <a:t>Dossier update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790561"/>
            <a:ext cx="5785282" cy="4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19</a:t>
            </a:fld>
            <a:endParaRPr lang="en-GB" noProof="0"/>
          </a:p>
        </p:txBody>
      </p:sp>
      <p:sp>
        <p:nvSpPr>
          <p:cNvPr id="7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548719" y="1101475"/>
            <a:ext cx="8064000" cy="576064"/>
          </a:xfrm>
        </p:spPr>
        <p:txBody>
          <a:bodyPr/>
          <a:lstStyle/>
          <a:p>
            <a:r>
              <a:rPr lang="en-GB" dirty="0" smtClean="0"/>
              <a:t>Worth to remember (1)</a:t>
            </a:r>
            <a:endParaRPr lang="en-GB" dirty="0"/>
          </a:p>
        </p:txBody>
      </p:sp>
      <p:sp>
        <p:nvSpPr>
          <p:cNvPr id="8" name="Tekstin paikkamerkki 5"/>
          <p:cNvSpPr>
            <a:spLocks noGrp="1"/>
          </p:cNvSpPr>
          <p:nvPr>
            <p:ph type="body" sz="quarter" idx="12"/>
          </p:nvPr>
        </p:nvSpPr>
        <p:spPr>
          <a:xfrm>
            <a:off x="540000" y="1846730"/>
            <a:ext cx="8208464" cy="460660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BPR Active substance application (representative product)  </a:t>
            </a:r>
          </a:p>
          <a:p>
            <a:pPr lvl="1"/>
            <a:r>
              <a:rPr lang="en-GB" dirty="0" smtClean="0"/>
              <a:t>Only one active substance allowed</a:t>
            </a:r>
          </a:p>
          <a:p>
            <a:pPr lvl="1"/>
            <a:r>
              <a:rPr lang="en-GB" dirty="0" smtClean="0"/>
              <a:t>Function ‘active substance’ indicated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Substance linked (not a reference substance)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Only record allowed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952" y="3501008"/>
            <a:ext cx="2476190" cy="447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952" y="4669172"/>
            <a:ext cx="7176190" cy="4380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380" y="5260462"/>
            <a:ext cx="7133333" cy="4476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176" y="5872332"/>
            <a:ext cx="17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sz="900" noProof="0" smtClean="0"/>
              <a:pPr/>
              <a:t>2</a:t>
            </a:fld>
            <a:endParaRPr lang="en-GB" sz="900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540000" y="1268760"/>
            <a:ext cx="8064000" cy="720080"/>
          </a:xfrm>
        </p:spPr>
        <p:txBody>
          <a:bodyPr/>
          <a:lstStyle/>
          <a:p>
            <a:r>
              <a:rPr lang="pl-PL" dirty="0" smtClean="0"/>
              <a:t>Agenda</a:t>
            </a:r>
            <a:endParaRPr lang="en-GB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2"/>
          </p:nvPr>
        </p:nvSpPr>
        <p:spPr>
          <a:xfrm>
            <a:off x="528032" y="2008434"/>
            <a:ext cx="7788384" cy="3744416"/>
          </a:xfrm>
        </p:spPr>
        <p:txBody>
          <a:bodyPr/>
          <a:lstStyle/>
          <a:p>
            <a:r>
              <a:rPr lang="pl-PL" dirty="0" smtClean="0"/>
              <a:t>Introduction</a:t>
            </a:r>
          </a:p>
          <a:p>
            <a:r>
              <a:rPr lang="pl-PL" dirty="0" smtClean="0"/>
              <a:t>IUCLID</a:t>
            </a:r>
            <a:r>
              <a:rPr lang="en-GB" dirty="0" smtClean="0"/>
              <a:t> installation</a:t>
            </a:r>
          </a:p>
          <a:p>
            <a:pPr lvl="1"/>
            <a:r>
              <a:rPr lang="en-GB" dirty="0" smtClean="0"/>
              <a:t>IUCLID updater</a:t>
            </a:r>
          </a:p>
          <a:p>
            <a:r>
              <a:rPr lang="en-GB" dirty="0" smtClean="0"/>
              <a:t>BPR dossiers</a:t>
            </a:r>
            <a:endParaRPr lang="pl-PL" dirty="0" smtClean="0"/>
          </a:p>
          <a:p>
            <a:pPr marL="342900" lvl="1" indent="-342900"/>
            <a:r>
              <a:rPr lang="pl-PL" sz="2400" dirty="0" smtClean="0"/>
              <a:t>Report generator</a:t>
            </a:r>
            <a:endParaRPr lang="en-GB" sz="2400" dirty="0" smtClean="0"/>
          </a:p>
          <a:p>
            <a:pPr marL="342900" lvl="1" indent="-342900"/>
            <a:r>
              <a:rPr lang="pl-PL" sz="2400" dirty="0" smtClean="0"/>
              <a:t>Where to find further information</a:t>
            </a:r>
            <a:endParaRPr lang="pl-PL" sz="2400" dirty="0"/>
          </a:p>
          <a:p>
            <a:pPr marL="342900" lvl="1" indent="-342900"/>
            <a:r>
              <a:rPr lang="pl-PL" sz="2400" b="1" dirty="0" smtClean="0"/>
              <a:t>Hands</a:t>
            </a:r>
            <a:r>
              <a:rPr lang="pl-PL" sz="2400" b="1" dirty="0"/>
              <a:t>-</a:t>
            </a:r>
            <a:r>
              <a:rPr lang="pl-PL" sz="2400" b="1" dirty="0" smtClean="0"/>
              <a:t>on training</a:t>
            </a:r>
            <a:endParaRPr lang="en-GB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85914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sz="900">
                <a:solidFill>
                  <a:prstClr val="black"/>
                </a:solidFill>
              </a:rPr>
              <a:pPr/>
              <a:t>20</a:t>
            </a:fld>
            <a:endParaRPr lang="en-GB" sz="900" dirty="0">
              <a:solidFill>
                <a:prstClr val="black"/>
              </a:solidFill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365865" y="1045266"/>
            <a:ext cx="8063533" cy="648035"/>
          </a:xfrm>
        </p:spPr>
        <p:txBody>
          <a:bodyPr/>
          <a:lstStyle/>
          <a:p>
            <a:r>
              <a:rPr lang="en-GB" dirty="0" smtClean="0"/>
              <a:t>Worth to remember (2)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3905" y="1801995"/>
            <a:ext cx="9143471" cy="3746934"/>
            <a:chOff x="265" y="2144026"/>
            <a:chExt cx="9143471" cy="37469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" y="2144026"/>
              <a:ext cx="4749416" cy="345412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8472" y="2749945"/>
              <a:ext cx="4180772" cy="61281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36221" y="3861207"/>
              <a:ext cx="4203024" cy="715158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5108348" y="2372648"/>
              <a:ext cx="2909156" cy="3384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prstClr val="black"/>
                  </a:solidFill>
                  <a:latin typeface="Verdana"/>
                  <a:cs typeface="Arial" pitchFamily="34" charset="0"/>
                </a:rPr>
                <a:t>Biocidal product family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08349" y="3422411"/>
              <a:ext cx="2404586" cy="343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prstClr val="black"/>
                  </a:solidFill>
                  <a:latin typeface="Verdana"/>
                  <a:cs typeface="Arial" pitchFamily="34" charset="0"/>
                </a:rPr>
                <a:t>Meta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94200" y="4677356"/>
              <a:ext cx="4049536" cy="3384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prstClr val="black"/>
                  </a:solidFill>
                  <a:latin typeface="Verdana"/>
                  <a:cs typeface="Arial" pitchFamily="34" charset="0"/>
                </a:rPr>
                <a:t>Biocidal product (family member)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 flipV="1">
              <a:off x="2628234" y="4148914"/>
              <a:ext cx="1961388" cy="14284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1908321" y="3056354"/>
              <a:ext cx="2681301" cy="11624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 flipV="1">
              <a:off x="4125062" y="2867223"/>
              <a:ext cx="537860" cy="2659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26" name="Picture 51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67062" y="3503897"/>
              <a:ext cx="215394" cy="20103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0644" y="2451349"/>
              <a:ext cx="215394" cy="201034"/>
            </a:xfrm>
            <a:prstGeom prst="rect">
              <a:avLst/>
            </a:prstGeom>
          </p:spPr>
        </p:pic>
        <p:pic>
          <p:nvPicPr>
            <p:cNvPr id="5127" name="Picture 51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68675" y="4693169"/>
              <a:ext cx="306530" cy="322663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36220" y="5326878"/>
              <a:ext cx="4007334" cy="564082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205695" y="5521088"/>
            <a:ext cx="8737189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807" indent="-285807" defTabSz="914583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GB" sz="1600" dirty="0">
                <a:solidFill>
                  <a:prstClr val="black"/>
                </a:solidFill>
                <a:latin typeface="Verdana"/>
                <a:ea typeface="ＭＳ Ｐゴシック" charset="-128"/>
                <a:cs typeface="Arial" pitchFamily="34" charset="0"/>
              </a:rPr>
              <a:t>Intended uses specified in section 7.1</a:t>
            </a:r>
          </a:p>
          <a:p>
            <a:pPr marL="285807" indent="-285807" defTabSz="914583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GB" sz="1600" dirty="0">
                <a:solidFill>
                  <a:prstClr val="black"/>
                </a:solidFill>
                <a:latin typeface="Verdana"/>
                <a:ea typeface="ＭＳ Ｐゴシック" charset="-128"/>
                <a:cs typeface="Arial" pitchFamily="34" charset="0"/>
              </a:rPr>
              <a:t>Classification &amp; Labelling specified in section 12.1, 12.2</a:t>
            </a:r>
          </a:p>
          <a:p>
            <a:pPr marL="285807" indent="-285807" defTabSz="914583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GB" sz="1600" dirty="0">
                <a:solidFill>
                  <a:prstClr val="black"/>
                </a:solidFill>
                <a:latin typeface="Verdana"/>
                <a:ea typeface="ＭＳ Ｐゴシック" charset="-128"/>
                <a:cs typeface="Arial" pitchFamily="34" charset="0"/>
              </a:rPr>
              <a:t>Packaging specified in section </a:t>
            </a:r>
            <a:r>
              <a:rPr lang="en-GB" sz="1600" dirty="0" smtClean="0">
                <a:solidFill>
                  <a:prstClr val="black"/>
                </a:solidFill>
                <a:latin typeface="Verdana"/>
                <a:ea typeface="ＭＳ Ｐゴシック" charset="-128"/>
                <a:cs typeface="Arial" pitchFamily="34" charset="0"/>
              </a:rPr>
              <a:t>12.3</a:t>
            </a:r>
            <a:endParaRPr lang="en-GB" sz="1600" dirty="0">
              <a:solidFill>
                <a:prstClr val="black"/>
              </a:solidFill>
              <a:latin typeface="Verdana"/>
              <a:ea typeface="ＭＳ Ｐゴシック" charset="-128"/>
              <a:cs typeface="Arial" pitchFamily="34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6368086" y="5627970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579178" y="5931281"/>
            <a:ext cx="2568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400" dirty="0"/>
              <a:t>l</a:t>
            </a:r>
            <a:r>
              <a:rPr lang="en-GB" sz="1400" dirty="0" smtClean="0"/>
              <a:t>inked to a single product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3533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21</a:t>
            </a:fld>
            <a:endParaRPr lang="en-GB" noProof="0"/>
          </a:p>
        </p:txBody>
      </p:sp>
      <p:sp>
        <p:nvSpPr>
          <p:cNvPr id="7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548719" y="1101475"/>
            <a:ext cx="8064000" cy="576064"/>
          </a:xfrm>
        </p:spPr>
        <p:txBody>
          <a:bodyPr/>
          <a:lstStyle/>
          <a:p>
            <a:r>
              <a:rPr lang="en-GB" dirty="0" smtClean="0"/>
              <a:t>Worth to remember (3)</a:t>
            </a:r>
            <a:endParaRPr lang="en-GB" dirty="0"/>
          </a:p>
        </p:txBody>
      </p:sp>
      <p:sp>
        <p:nvSpPr>
          <p:cNvPr id="8" name="Tekstin paikkamerkki 5"/>
          <p:cNvSpPr>
            <a:spLocks noGrp="1"/>
          </p:cNvSpPr>
          <p:nvPr>
            <p:ph type="body" sz="quarter" idx="12"/>
          </p:nvPr>
        </p:nvSpPr>
        <p:spPr>
          <a:xfrm>
            <a:off x="540000" y="1846730"/>
            <a:ext cx="8208464" cy="4606606"/>
          </a:xfrm>
        </p:spPr>
        <p:txBody>
          <a:bodyPr/>
          <a:lstStyle/>
          <a:p>
            <a:pPr marL="457200" lvl="1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Tekstin paikkamerkki 5"/>
          <p:cNvSpPr txBox="1">
            <a:spLocks/>
          </p:cNvSpPr>
          <p:nvPr/>
        </p:nvSpPr>
        <p:spPr>
          <a:xfrm>
            <a:off x="456121" y="1751899"/>
            <a:ext cx="8063533" cy="455742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l-PL" dirty="0" smtClean="0"/>
              <a:t>Risk assessment report</a:t>
            </a:r>
          </a:p>
          <a:p>
            <a:pPr fontAlgn="auto">
              <a:spcAft>
                <a:spcPts val="0"/>
              </a:spcAft>
            </a:pPr>
            <a:endParaRPr lang="pl-PL" dirty="0"/>
          </a:p>
          <a:p>
            <a:pPr fontAlgn="auto">
              <a:spcAft>
                <a:spcPts val="0"/>
              </a:spcAft>
            </a:pPr>
            <a:endParaRPr lang="pl-PL" dirty="0" smtClean="0"/>
          </a:p>
          <a:p>
            <a:pPr fontAlgn="auto">
              <a:spcAft>
                <a:spcPts val="0"/>
              </a:spcAft>
            </a:pPr>
            <a:endParaRPr lang="pl-PL" dirty="0" smtClean="0"/>
          </a:p>
          <a:p>
            <a:pPr marL="0" indent="0" fontAlgn="auto">
              <a:spcAft>
                <a:spcPts val="0"/>
              </a:spcAft>
              <a:buNone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65" y="2492896"/>
            <a:ext cx="2435473" cy="503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669" y="3181586"/>
            <a:ext cx="7015414" cy="26956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0655260">
            <a:off x="5442866" y="5290796"/>
            <a:ext cx="328395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l-PL" sz="2000" dirty="0">
                <a:solidFill>
                  <a:schemeClr val="bg1"/>
                </a:solidFill>
              </a:rPr>
              <a:t>s</a:t>
            </a:r>
            <a:r>
              <a:rPr lang="pl-PL" sz="2000" dirty="0" smtClean="0">
                <a:solidFill>
                  <a:schemeClr val="bg1"/>
                </a:solidFill>
              </a:rPr>
              <a:t>ection 13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99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22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i="1" dirty="0" smtClean="0"/>
              <a:t>In situ </a:t>
            </a:r>
            <a:r>
              <a:rPr lang="en-US" dirty="0" smtClean="0"/>
              <a:t>generated active substance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31" y="2059229"/>
            <a:ext cx="5429885" cy="14001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20655260">
            <a:off x="5828100" y="5489563"/>
            <a:ext cx="328395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NEW Annex 2 to BSM coming soon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4077072"/>
            <a:ext cx="4894073" cy="1840278"/>
          </a:xfrm>
          <a:prstGeom prst="rect">
            <a:avLst/>
          </a:prstGeom>
        </p:spPr>
      </p:pic>
      <p:sp>
        <p:nvSpPr>
          <p:cNvPr id="17" name="Bent-Up Arrow 16"/>
          <p:cNvSpPr/>
          <p:nvPr/>
        </p:nvSpPr>
        <p:spPr>
          <a:xfrm rot="5400000">
            <a:off x="-40845" y="3999344"/>
            <a:ext cx="2016224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Bent-Up Arrow 17"/>
          <p:cNvSpPr/>
          <p:nvPr/>
        </p:nvSpPr>
        <p:spPr>
          <a:xfrm rot="5400000" flipV="1">
            <a:off x="4673086" y="4349669"/>
            <a:ext cx="1958166" cy="69609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994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23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i="1" dirty="0" smtClean="0"/>
              <a:t>In situ </a:t>
            </a:r>
            <a:r>
              <a:rPr lang="en-US" dirty="0" smtClean="0"/>
              <a:t>generated active substance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 rot="20655260">
            <a:off x="5828100" y="5489563"/>
            <a:ext cx="328395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NEW Annex 2 to BSM coming soon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11" y="1988840"/>
            <a:ext cx="3047619" cy="838095"/>
          </a:xfrm>
          <a:prstGeom prst="rect">
            <a:avLst/>
          </a:prstGeom>
        </p:spPr>
      </p:pic>
      <p:pic>
        <p:nvPicPr>
          <p:cNvPr id="1026" name="Picture 2" descr="C:\Users\u10134\AppData\Local\Temp\SNAGHTML15e78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16" y="3102488"/>
            <a:ext cx="5895828" cy="298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390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7162896" y="6550493"/>
            <a:ext cx="1439667" cy="35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40" tIns="45634" rIns="91240" bIns="45634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30462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003" indent="-190383" algn="l" defTabSz="30462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761540" indent="-152310" algn="l" defTabSz="30462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066161" indent="-152310" algn="l" defTabSz="30462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370776" indent="-152310" algn="l" defTabSz="30462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1523085" algn="l" defTabSz="609236" rtl="0" eaLnBrk="1" latinLnBrk="0" hangingPunct="1"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1827702" algn="l" defTabSz="609236" rtl="0" eaLnBrk="1" latinLnBrk="0" hangingPunct="1"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2132320" algn="l" defTabSz="609236" rtl="0" eaLnBrk="1" latinLnBrk="0" hangingPunct="1"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2436938" algn="l" defTabSz="609236" rtl="0" eaLnBrk="1" latinLnBrk="0" hangingPunct="1"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7B796C47-DF68-4277-A93B-5EBFC252729C}" type="slidenum">
              <a:rPr lang="en-GB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24</a:t>
            </a:fld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247" y="6523834"/>
            <a:ext cx="1583958" cy="36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15430" y="1405754"/>
            <a:ext cx="8311592" cy="1015367"/>
          </a:xfrm>
          <a:prstGeom prst="rect">
            <a:avLst/>
          </a:prstGeom>
        </p:spPr>
        <p:txBody>
          <a:bodyPr lIns="91240" tIns="45634" rIns="91240" bIns="45634"/>
          <a:lstStyle/>
          <a:p>
            <a:pPr defTabSz="912394">
              <a:buNone/>
            </a:pPr>
            <a:r>
              <a:rPr lang="en-GB" sz="3000" b="1" dirty="0">
                <a:ea typeface="+mn-ea"/>
              </a:rPr>
              <a:t>Filtering the content of a dossier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09" y="2421121"/>
            <a:ext cx="8040647" cy="249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0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15" y="1196752"/>
            <a:ext cx="4031515" cy="719913"/>
          </a:xfrm>
          <a:prstGeom prst="rect">
            <a:avLst/>
          </a:prstGeom>
        </p:spPr>
        <p:txBody>
          <a:bodyPr lIns="91240" tIns="45634" rIns="91240" bIns="45634"/>
          <a:lstStyle/>
          <a:p>
            <a:pPr defTabSz="912394">
              <a:buNone/>
            </a:pPr>
            <a:r>
              <a:rPr lang="en-GB" sz="3000" b="1" dirty="0" smtClean="0">
                <a:ea typeface="+mn-ea"/>
              </a:rPr>
              <a:t>Printing a </a:t>
            </a:r>
            <a:r>
              <a:rPr lang="en-GB" sz="3000" b="1" dirty="0">
                <a:ea typeface="+mn-ea"/>
              </a:rPr>
              <a:t>dossier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132856"/>
            <a:ext cx="3665818" cy="2961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965" y="1773199"/>
            <a:ext cx="3582517" cy="2231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4676" y="4438324"/>
            <a:ext cx="3306636" cy="172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8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5856" y="260648"/>
            <a:ext cx="4751341" cy="719913"/>
          </a:xfrm>
          <a:prstGeom prst="rect">
            <a:avLst/>
          </a:prstGeom>
        </p:spPr>
        <p:txBody>
          <a:bodyPr lIns="91240" tIns="45634" rIns="91240" bIns="45634"/>
          <a:lstStyle/>
          <a:p>
            <a:pPr defTabSz="912394">
              <a:buNone/>
            </a:pPr>
            <a:r>
              <a:rPr lang="en-GB" sz="2999" b="1" dirty="0" smtClean="0"/>
              <a:t>Printing an </a:t>
            </a:r>
            <a:r>
              <a:rPr lang="en-GB" sz="2999" b="1" dirty="0"/>
              <a:t>endpoint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49" y="2492896"/>
            <a:ext cx="3570602" cy="28183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1214917"/>
            <a:ext cx="2944727" cy="1883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3140968"/>
            <a:ext cx="3241484" cy="33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1840" y="357088"/>
            <a:ext cx="5544616" cy="719913"/>
          </a:xfrm>
          <a:prstGeom prst="rect">
            <a:avLst/>
          </a:prstGeom>
        </p:spPr>
        <p:txBody>
          <a:bodyPr lIns="91240" tIns="45634" rIns="91240" bIns="45634"/>
          <a:lstStyle/>
          <a:p>
            <a:pPr defTabSz="912394">
              <a:buNone/>
            </a:pPr>
            <a:r>
              <a:rPr lang="en-GB" sz="2400" b="1" dirty="0" smtClean="0"/>
              <a:t>Copying a IUCLID document</a:t>
            </a:r>
            <a:endParaRPr lang="en-GB" sz="2400" b="1" dirty="0"/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23528" y="1484784"/>
            <a:ext cx="2664296" cy="172819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4283968" y="1484784"/>
            <a:ext cx="4250812" cy="1584176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4960056" y="4361432"/>
            <a:ext cx="2839228" cy="1775138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323527" y="4282574"/>
            <a:ext cx="3384376" cy="158417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275856" y="2132856"/>
            <a:ext cx="864096" cy="348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5400000">
            <a:off x="5947622" y="3540858"/>
            <a:ext cx="864096" cy="348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0800000">
            <a:off x="3275856" y="4900324"/>
            <a:ext cx="864096" cy="348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7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sz="900">
                <a:solidFill>
                  <a:prstClr val="black"/>
                </a:solidFill>
              </a:rPr>
              <a:pPr/>
              <a:t>28</a:t>
            </a:fld>
            <a:endParaRPr lang="en-GB" sz="900" dirty="0">
              <a:solidFill>
                <a:prstClr val="black"/>
              </a:solidFill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Embedded help system</a:t>
            </a:r>
            <a:endParaRPr lang="en-GB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2"/>
          </p:nvPr>
        </p:nvSpPr>
        <p:spPr>
          <a:xfrm>
            <a:off x="540000" y="2060848"/>
            <a:ext cx="3960000" cy="3960000"/>
          </a:xfrm>
        </p:spPr>
        <p:txBody>
          <a:bodyPr/>
          <a:lstStyle/>
          <a:p>
            <a:r>
              <a:rPr lang="en-GB" dirty="0" smtClean="0"/>
              <a:t>Help system integrated in IUCLID itself</a:t>
            </a:r>
          </a:p>
          <a:p>
            <a:endParaRPr lang="en-GB" dirty="0" smtClean="0"/>
          </a:p>
          <a:p>
            <a:r>
              <a:rPr lang="en-GB" dirty="0" smtClean="0"/>
              <a:t>Dossier Submission Manuals included</a:t>
            </a:r>
          </a:p>
          <a:p>
            <a:endParaRPr lang="en-GB" dirty="0" smtClean="0"/>
          </a:p>
          <a:p>
            <a:r>
              <a:rPr lang="en-GB" dirty="0" smtClean="0"/>
              <a:t>Including the Biocides Submission Manual: how to use IUCLID under BPR</a:t>
            </a:r>
            <a:endParaRPr lang="en-GB" dirty="0"/>
          </a:p>
        </p:txBody>
      </p:sp>
      <p:sp>
        <p:nvSpPr>
          <p:cNvPr id="9" name="Tekstin paikkamerkki 5"/>
          <p:cNvSpPr txBox="1">
            <a:spLocks/>
          </p:cNvSpPr>
          <p:nvPr/>
        </p:nvSpPr>
        <p:spPr>
          <a:xfrm>
            <a:off x="-3060848" y="2636912"/>
            <a:ext cx="3228757" cy="2736146"/>
          </a:xfrm>
          <a:prstGeom prst="rect">
            <a:avLst/>
          </a:prstGeom>
        </p:spPr>
        <p:txBody>
          <a:bodyPr/>
          <a:lstStyle>
            <a:lvl1pPr marL="342969" indent="-342969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3099" indent="-285807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200390" indent="-285807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520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811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103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394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86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977" indent="-228646" algn="l" defTabSz="9145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None/>
            </a:pPr>
            <a:endParaRPr lang="en-GB" sz="1600" dirty="0" smtClean="0">
              <a:solidFill>
                <a:prstClr val="black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455787" y="2564904"/>
            <a:ext cx="4580709" cy="310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4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1155" y="1010617"/>
            <a:ext cx="8064000" cy="540000"/>
          </a:xfrm>
        </p:spPr>
        <p:txBody>
          <a:bodyPr/>
          <a:lstStyle/>
          <a:p>
            <a:r>
              <a:rPr lang="en-GB" dirty="0" smtClean="0"/>
              <a:t>Report generator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0000" y="1700808"/>
            <a:ext cx="5760192" cy="728920"/>
          </a:xfrm>
        </p:spPr>
        <p:txBody>
          <a:bodyPr/>
          <a:lstStyle/>
          <a:p>
            <a:r>
              <a:rPr lang="en-GB" dirty="0" smtClean="0"/>
              <a:t>Summary of product </a:t>
            </a:r>
            <a:r>
              <a:rPr lang="en-GB" dirty="0"/>
              <a:t>c</a:t>
            </a:r>
            <a:r>
              <a:rPr lang="en-GB" dirty="0" smtClean="0"/>
              <a:t>haracteristics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76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33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30</a:t>
            </a:fld>
            <a:endParaRPr lang="en-GB" noProof="0"/>
          </a:p>
        </p:txBody>
      </p:sp>
      <p:sp>
        <p:nvSpPr>
          <p:cNvPr id="7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540000" y="1268760"/>
            <a:ext cx="8064000" cy="576064"/>
          </a:xfrm>
        </p:spPr>
        <p:txBody>
          <a:bodyPr/>
          <a:lstStyle/>
          <a:p>
            <a:r>
              <a:rPr lang="en-GB" dirty="0" smtClean="0"/>
              <a:t>IUCLID Report generator - SPC</a:t>
            </a:r>
            <a:endParaRPr lang="en-GB" dirty="0"/>
          </a:p>
        </p:txBody>
      </p:sp>
      <p:sp>
        <p:nvSpPr>
          <p:cNvPr id="8" name="Tekstin paikkamerkki 5"/>
          <p:cNvSpPr>
            <a:spLocks noGrp="1"/>
          </p:cNvSpPr>
          <p:nvPr>
            <p:ph type="body" sz="quarter" idx="12"/>
          </p:nvPr>
        </p:nvSpPr>
        <p:spPr>
          <a:xfrm>
            <a:off x="540000" y="2132856"/>
            <a:ext cx="7848424" cy="4104456"/>
          </a:xfrm>
        </p:spPr>
        <p:txBody>
          <a:bodyPr/>
          <a:lstStyle/>
          <a:p>
            <a:r>
              <a:rPr lang="en-GB" dirty="0" smtClean="0"/>
              <a:t>Main purpose: extraction of the IUCLID data that are relevant for the Summary of Product Characteristics (SPC) </a:t>
            </a:r>
          </a:p>
          <a:p>
            <a:endParaRPr lang="en-GB" dirty="0" smtClean="0"/>
          </a:p>
          <a:p>
            <a:r>
              <a:rPr lang="en-GB" dirty="0" smtClean="0"/>
              <a:t>Relevant for a single biocidal product</a:t>
            </a:r>
          </a:p>
          <a:p>
            <a:endParaRPr lang="en-GB" dirty="0" smtClean="0"/>
          </a:p>
          <a:p>
            <a:r>
              <a:rPr lang="en-GB" dirty="0" smtClean="0"/>
              <a:t>Generates an XML file compatible with the SPC Editor</a:t>
            </a:r>
          </a:p>
        </p:txBody>
      </p:sp>
    </p:spTree>
    <p:extLst>
      <p:ext uri="{BB962C8B-B14F-4D97-AF65-F5344CB8AC3E}">
        <p14:creationId xmlns:p14="http://schemas.microsoft.com/office/powerpoint/2010/main" val="373854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31</a:t>
            </a:fld>
            <a:endParaRPr lang="en-GB" noProof="0"/>
          </a:p>
        </p:txBody>
      </p:sp>
      <p:sp>
        <p:nvSpPr>
          <p:cNvPr id="7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540000" y="1268760"/>
            <a:ext cx="8064000" cy="576064"/>
          </a:xfrm>
        </p:spPr>
        <p:txBody>
          <a:bodyPr/>
          <a:lstStyle/>
          <a:p>
            <a:r>
              <a:rPr lang="en-GB" dirty="0" smtClean="0"/>
              <a:t>IUCLID Report generator - SPC</a:t>
            </a:r>
            <a:endParaRPr lang="en-GB" dirty="0"/>
          </a:p>
        </p:txBody>
      </p:sp>
      <p:sp>
        <p:nvSpPr>
          <p:cNvPr id="8" name="Tekstin paikkamerkki 5"/>
          <p:cNvSpPr>
            <a:spLocks noGrp="1"/>
          </p:cNvSpPr>
          <p:nvPr>
            <p:ph type="body" sz="quarter" idx="12"/>
          </p:nvPr>
        </p:nvSpPr>
        <p:spPr>
          <a:xfrm>
            <a:off x="540000" y="1988840"/>
            <a:ext cx="7848424" cy="4104456"/>
          </a:xfrm>
        </p:spPr>
        <p:txBody>
          <a:bodyPr/>
          <a:lstStyle/>
          <a:p>
            <a:r>
              <a:rPr lang="en-GB" dirty="0" smtClean="0"/>
              <a:t>The generated file contains the following information:</a:t>
            </a:r>
          </a:p>
          <a:p>
            <a:pPr lvl="1"/>
            <a:r>
              <a:rPr lang="en-US" dirty="0"/>
              <a:t>Identity of the biocidal product</a:t>
            </a:r>
          </a:p>
          <a:p>
            <a:pPr lvl="1"/>
            <a:r>
              <a:rPr lang="en-US" dirty="0"/>
              <a:t>Product type, formulation type</a:t>
            </a:r>
          </a:p>
          <a:p>
            <a:pPr lvl="1"/>
            <a:r>
              <a:rPr lang="en-GB" dirty="0" smtClean="0"/>
              <a:t>Product composition</a:t>
            </a:r>
          </a:p>
          <a:p>
            <a:pPr lvl="1"/>
            <a:r>
              <a:rPr lang="en-GB" dirty="0" smtClean="0"/>
              <a:t>Authorized uses</a:t>
            </a:r>
          </a:p>
          <a:p>
            <a:pPr lvl="1"/>
            <a:r>
              <a:rPr lang="en-GB" dirty="0" smtClean="0"/>
              <a:t>Directions for use</a:t>
            </a:r>
          </a:p>
          <a:p>
            <a:pPr lvl="1"/>
            <a:r>
              <a:rPr lang="en-GB" dirty="0" smtClean="0"/>
              <a:t>Packaging</a:t>
            </a:r>
          </a:p>
          <a:p>
            <a:pPr lvl="1"/>
            <a:r>
              <a:rPr lang="en-GB" dirty="0" smtClean="0"/>
              <a:t>Measures to protect humans, animals and the environment</a:t>
            </a:r>
          </a:p>
          <a:p>
            <a:pPr lvl="1"/>
            <a:r>
              <a:rPr lang="en-GB" dirty="0" smtClean="0"/>
              <a:t>Classification and Labelling information</a:t>
            </a:r>
          </a:p>
          <a:p>
            <a:pPr lvl="1"/>
            <a:r>
              <a:rPr lang="en-GB" dirty="0" smtClean="0"/>
              <a:t>Some administrative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103921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32</a:t>
            </a:fld>
            <a:endParaRPr lang="en-GB" noProof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540000" y="1268760"/>
            <a:ext cx="8064000" cy="576063"/>
          </a:xfrm>
        </p:spPr>
        <p:txBody>
          <a:bodyPr/>
          <a:lstStyle/>
          <a:p>
            <a:r>
              <a:rPr lang="en-GB" dirty="0" smtClean="0"/>
              <a:t>How to generate a report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552" y="2204864"/>
            <a:ext cx="3816424" cy="3816424"/>
          </a:xfrm>
          <a:prstGeom prst="rect">
            <a:avLst/>
          </a:prstGeom>
        </p:spPr>
        <p:txBody>
          <a:bodyPr/>
          <a:lstStyle/>
          <a:p>
            <a:r>
              <a:rPr lang="en-GB" sz="2400" dirty="0" smtClean="0"/>
              <a:t>Select a </a:t>
            </a:r>
            <a:r>
              <a:rPr lang="en-GB" sz="2400" b="1" dirty="0" smtClean="0"/>
              <a:t>biocidal product</a:t>
            </a:r>
            <a:r>
              <a:rPr lang="en-GB" sz="2400" dirty="0" smtClean="0"/>
              <a:t> </a:t>
            </a:r>
            <a:r>
              <a:rPr lang="en-GB" sz="2400" b="1" dirty="0" smtClean="0"/>
              <a:t>dataset </a:t>
            </a:r>
            <a:r>
              <a:rPr lang="en-GB" sz="2400" dirty="0" smtClean="0"/>
              <a:t>or</a:t>
            </a:r>
            <a:r>
              <a:rPr lang="en-GB" sz="2400" b="1" dirty="0" smtClean="0"/>
              <a:t> dossier</a:t>
            </a:r>
            <a:r>
              <a:rPr lang="en-GB" sz="2400" dirty="0" smtClean="0"/>
              <a:t> in the Navigation Panel and click ‘Generate report…’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41" y="2420888"/>
            <a:ext cx="410060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0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33</a:t>
            </a:fld>
            <a:endParaRPr lang="en-GB" noProof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540000" y="1268760"/>
            <a:ext cx="8064000" cy="576063"/>
          </a:xfrm>
        </p:spPr>
        <p:txBody>
          <a:bodyPr/>
          <a:lstStyle/>
          <a:p>
            <a:r>
              <a:rPr lang="en-GB" dirty="0" smtClean="0"/>
              <a:t>How to generate a report</a:t>
            </a:r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2051720" y="1988840"/>
            <a:ext cx="511256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34</a:t>
            </a:fld>
            <a:endParaRPr lang="en-GB" noProof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540000" y="1268760"/>
            <a:ext cx="8064000" cy="576063"/>
          </a:xfrm>
        </p:spPr>
        <p:txBody>
          <a:bodyPr/>
          <a:lstStyle/>
          <a:p>
            <a:r>
              <a:rPr lang="en-GB" dirty="0" smtClean="0"/>
              <a:t>How to generate a report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552" y="2204864"/>
            <a:ext cx="3816424" cy="3816424"/>
          </a:xfrm>
          <a:prstGeom prst="rect">
            <a:avLst/>
          </a:prstGeom>
        </p:spPr>
        <p:txBody>
          <a:bodyPr/>
          <a:lstStyle/>
          <a:p>
            <a:r>
              <a:rPr lang="en-GB" sz="2400" dirty="0" smtClean="0"/>
              <a:t>Select a </a:t>
            </a:r>
            <a:r>
              <a:rPr lang="pl-PL" sz="2400" dirty="0" smtClean="0"/>
              <a:t>destination folder to store your report as </a:t>
            </a:r>
            <a:r>
              <a:rPr lang="pl-PL" sz="2400" dirty="0" err="1" smtClean="0"/>
              <a:t>an</a:t>
            </a:r>
            <a:r>
              <a:rPr lang="pl-PL" sz="2400" dirty="0" smtClean="0"/>
              <a:t> </a:t>
            </a:r>
            <a:r>
              <a:rPr lang="en-GB" sz="2400" dirty="0" smtClean="0"/>
              <a:t>XML </a:t>
            </a:r>
            <a:r>
              <a:rPr lang="pl-PL" sz="2400" dirty="0" smtClean="0"/>
              <a:t>file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223201"/>
            <a:ext cx="4246913" cy="320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35</a:t>
            </a:fld>
            <a:endParaRPr lang="en-GB" noProof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540000" y="1268760"/>
            <a:ext cx="8064000" cy="576063"/>
          </a:xfrm>
        </p:spPr>
        <p:txBody>
          <a:bodyPr/>
          <a:lstStyle/>
          <a:p>
            <a:r>
              <a:rPr lang="en-GB" dirty="0" smtClean="0"/>
              <a:t>How to generate a report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552" y="1916832"/>
            <a:ext cx="8280920" cy="3816424"/>
          </a:xfrm>
          <a:prstGeom prst="rect">
            <a:avLst/>
          </a:prstGeom>
        </p:spPr>
        <p:txBody>
          <a:bodyPr/>
          <a:lstStyle/>
          <a:p>
            <a:r>
              <a:rPr lang="pl-PL" sz="2400" dirty="0" smtClean="0"/>
              <a:t>Import the </a:t>
            </a:r>
            <a:r>
              <a:rPr lang="en-GB" sz="2400" dirty="0" smtClean="0"/>
              <a:t>XML </a:t>
            </a:r>
            <a:r>
              <a:rPr lang="pl-PL" sz="2400" dirty="0" smtClean="0"/>
              <a:t>file </a:t>
            </a:r>
            <a:r>
              <a:rPr lang="en-GB" sz="2400" dirty="0" smtClean="0"/>
              <a:t>in </a:t>
            </a:r>
            <a:r>
              <a:rPr lang="pl-PL" sz="2400" dirty="0" smtClean="0"/>
              <a:t>the SPC Editor as a starting point for creating your SPC for a single product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743" y="3042976"/>
            <a:ext cx="2304257" cy="373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13" y="4209446"/>
            <a:ext cx="4247619" cy="15238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9123" y="2852936"/>
            <a:ext cx="1903197" cy="75374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>
            <a:off x="3841008" y="3229808"/>
            <a:ext cx="1146555" cy="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C:\Users\u07125\AppData\Local\Temp\SNAGHTML170dae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560846" cy="271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87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36</a:t>
            </a:fld>
            <a:endParaRPr lang="en-GB" noProof="0"/>
          </a:p>
        </p:txBody>
      </p:sp>
      <p:sp>
        <p:nvSpPr>
          <p:cNvPr id="7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540000" y="1268760"/>
            <a:ext cx="8064000" cy="576064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IUCLID Report generator</a:t>
            </a:r>
          </a:p>
          <a:p>
            <a:endParaRPr lang="en-GB" sz="2400" dirty="0" smtClean="0"/>
          </a:p>
          <a:p>
            <a:r>
              <a:rPr lang="en-GB" sz="2400" dirty="0" smtClean="0"/>
              <a:t>More</a:t>
            </a:r>
            <a:r>
              <a:rPr lang="pl-PL" sz="2400" dirty="0" smtClean="0"/>
              <a:t> report templates</a:t>
            </a:r>
            <a:endParaRPr lang="en-GB" sz="2400" dirty="0" smtClean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8" name="Tekstin paikkamerkki 5"/>
          <p:cNvSpPr>
            <a:spLocks noGrp="1"/>
          </p:cNvSpPr>
          <p:nvPr>
            <p:ph type="body" sz="quarter" idx="12"/>
          </p:nvPr>
        </p:nvSpPr>
        <p:spPr>
          <a:xfrm>
            <a:off x="540000" y="2984699"/>
            <a:ext cx="8064000" cy="3672408"/>
          </a:xfrm>
        </p:spPr>
        <p:txBody>
          <a:bodyPr/>
          <a:lstStyle/>
          <a:p>
            <a:r>
              <a:rPr lang="en-US" dirty="0"/>
              <a:t>List of </a:t>
            </a:r>
            <a:r>
              <a:rPr lang="en-US" dirty="0" smtClean="0"/>
              <a:t>confidentiality </a:t>
            </a:r>
            <a:r>
              <a:rPr lang="en-US" dirty="0"/>
              <a:t>claims in </a:t>
            </a:r>
            <a:r>
              <a:rPr lang="en-US" dirty="0" smtClean="0"/>
              <a:t>BPR </a:t>
            </a:r>
            <a:r>
              <a:rPr lang="en-US" dirty="0"/>
              <a:t>dossiers</a:t>
            </a:r>
          </a:p>
          <a:p>
            <a:r>
              <a:rPr lang="en-US" dirty="0"/>
              <a:t>List of </a:t>
            </a:r>
            <a:r>
              <a:rPr lang="en-US" dirty="0" smtClean="0"/>
              <a:t>literature references </a:t>
            </a:r>
            <a:r>
              <a:rPr lang="en-US" dirty="0"/>
              <a:t>included in a dossier</a:t>
            </a:r>
          </a:p>
          <a:p>
            <a:r>
              <a:rPr lang="en-US" dirty="0"/>
              <a:t>List of </a:t>
            </a:r>
            <a:r>
              <a:rPr lang="en-US" dirty="0" smtClean="0"/>
              <a:t>attachments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7544" y="458112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en-GB" sz="2400" i="1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More </a:t>
            </a:r>
            <a:r>
              <a:rPr lang="en-GB" sz="2400" i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information:</a:t>
            </a:r>
            <a:endParaRPr lang="en-GB" sz="2400" i="1" dirty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  <a:p>
            <a:pPr lvl="0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en-GB" sz="2000" i="1" u="sng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</a:t>
            </a:r>
            <a:r>
              <a:rPr lang="en-GB" sz="2000" i="1" u="sng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://iuclid6.echa.europa.eu/reports</a:t>
            </a:r>
            <a:endParaRPr lang="en-GB" sz="2000" i="1" u="sng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5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7400" y="1063021"/>
            <a:ext cx="5715265" cy="1223853"/>
          </a:xfrm>
          <a:prstGeom prst="rect">
            <a:avLst/>
          </a:prstGeom>
        </p:spPr>
        <p:txBody>
          <a:bodyPr lIns="91240" tIns="45634" rIns="91240" bIns="45634"/>
          <a:lstStyle/>
          <a:p>
            <a:pPr defTabSz="912394">
              <a:buNone/>
            </a:pPr>
            <a:r>
              <a:rPr lang="pl-PL" sz="2999" b="1" dirty="0"/>
              <a:t>IUCLID Report Generator</a:t>
            </a:r>
            <a:br>
              <a:rPr lang="pl-PL" sz="2999" b="1" dirty="0"/>
            </a:br>
            <a:endParaRPr lang="en-GB" sz="2999" b="1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369497" y="1556792"/>
            <a:ext cx="8161233" cy="5111818"/>
          </a:xfrm>
          <a:prstGeom prst="rect">
            <a:avLst/>
          </a:prstGeom>
        </p:spPr>
        <p:txBody>
          <a:bodyPr/>
          <a:lstStyle>
            <a:lvl1pPr marL="228024" indent="-228024" algn="l" defTabSz="298747" rtl="0" eaLnBrk="0" fontAlgn="base" hangingPunct="0">
              <a:spcBef>
                <a:spcPts val="466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9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494010" indent="-190016" algn="l" defTabSz="298747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333399"/>
                </a:solidFill>
                <a:latin typeface="+mn-lt"/>
              </a:defRPr>
            </a:lvl2pPr>
            <a:lvl3pPr marL="760037" indent="-152017" algn="l" defTabSz="298747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3366CC"/>
                </a:solidFill>
                <a:latin typeface="+mn-lt"/>
              </a:defRPr>
            </a:lvl3pPr>
            <a:lvl4pPr marL="1064048" indent="-152017" algn="l" defTabSz="298747" rtl="0" eaLnBrk="0" fontAlgn="base" hangingPunct="0">
              <a:spcBef>
                <a:spcPts val="3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300">
                <a:solidFill>
                  <a:srgbClr val="000000"/>
                </a:solidFill>
                <a:latin typeface="+mn-lt"/>
              </a:defRPr>
            </a:lvl4pPr>
            <a:lvl5pPr marL="1368060" indent="-152017" algn="l" defTabSz="298747" rtl="0" eaLnBrk="0" fontAlgn="base" hangingPunct="0">
              <a:spcBef>
                <a:spcPts val="3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300">
                <a:solidFill>
                  <a:srgbClr val="808080"/>
                </a:solidFill>
                <a:latin typeface="+mn-lt"/>
              </a:defRPr>
            </a:lvl5pPr>
            <a:lvl6pPr marL="1672069" indent="-152017" algn="l" defTabSz="298747" rtl="0" fontAlgn="base">
              <a:spcBef>
                <a:spcPts val="3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300">
                <a:solidFill>
                  <a:srgbClr val="808080"/>
                </a:solidFill>
                <a:latin typeface="+mn-lt"/>
              </a:defRPr>
            </a:lvl6pPr>
            <a:lvl7pPr marL="1976091" indent="-152017" algn="l" defTabSz="298747" rtl="0" fontAlgn="base">
              <a:spcBef>
                <a:spcPts val="3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300">
                <a:solidFill>
                  <a:srgbClr val="808080"/>
                </a:solidFill>
                <a:latin typeface="+mn-lt"/>
              </a:defRPr>
            </a:lvl7pPr>
            <a:lvl8pPr marL="2280099" indent="-152017" algn="l" defTabSz="298747" rtl="0" fontAlgn="base">
              <a:spcBef>
                <a:spcPts val="3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300">
                <a:solidFill>
                  <a:srgbClr val="808080"/>
                </a:solidFill>
                <a:latin typeface="+mn-lt"/>
              </a:defRPr>
            </a:lvl8pPr>
            <a:lvl9pPr marL="2584111" indent="-152017" algn="l" defTabSz="298747" rtl="0" fontAlgn="base">
              <a:spcBef>
                <a:spcPts val="3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300">
                <a:solidFill>
                  <a:srgbClr val="808080"/>
                </a:solidFill>
                <a:latin typeface="+mn-lt"/>
              </a:defRPr>
            </a:lvl9pPr>
          </a:lstStyle>
          <a:p>
            <a:pPr lvl="0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endParaRPr lang="en-GB" sz="2000" kern="0" dirty="0" smtClean="0">
              <a:solidFill>
                <a:schemeClr val="tx1"/>
              </a:solidFill>
            </a:endParaRPr>
          </a:p>
          <a:p>
            <a:pPr marL="457200" lvl="0" indent="-457200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en-GB" sz="2000" kern="0" dirty="0" smtClean="0">
                <a:solidFill>
                  <a:schemeClr val="tx1"/>
                </a:solidFill>
              </a:rPr>
              <a:t>You can d</a:t>
            </a:r>
            <a:r>
              <a:rPr lang="pl-PL" sz="2000" kern="0" dirty="0" err="1" smtClean="0">
                <a:solidFill>
                  <a:schemeClr val="tx1"/>
                </a:solidFill>
              </a:rPr>
              <a:t>ownload</a:t>
            </a:r>
            <a:r>
              <a:rPr lang="pl-PL" sz="2000" kern="0" dirty="0" smtClean="0">
                <a:solidFill>
                  <a:schemeClr val="tx1"/>
                </a:solidFill>
              </a:rPr>
              <a:t> </a:t>
            </a:r>
            <a:r>
              <a:rPr lang="en-GB" sz="2000" kern="0" dirty="0" smtClean="0">
                <a:solidFill>
                  <a:schemeClr val="tx1"/>
                </a:solidFill>
              </a:rPr>
              <a:t>the report </a:t>
            </a:r>
            <a:r>
              <a:rPr lang="pl-PL" sz="2000" kern="0" dirty="0" err="1" smtClean="0">
                <a:solidFill>
                  <a:schemeClr val="tx1"/>
                </a:solidFill>
              </a:rPr>
              <a:t>template</a:t>
            </a:r>
            <a:r>
              <a:rPr lang="en-GB" sz="2000" kern="0" dirty="0" smtClean="0">
                <a:solidFill>
                  <a:schemeClr val="tx1"/>
                </a:solidFill>
              </a:rPr>
              <a:t>s</a:t>
            </a:r>
            <a:r>
              <a:rPr lang="pl-PL" sz="2000" kern="0" dirty="0" smtClean="0">
                <a:solidFill>
                  <a:schemeClr val="tx1"/>
                </a:solidFill>
              </a:rPr>
              <a:t> </a:t>
            </a:r>
            <a:r>
              <a:rPr lang="pl-PL" sz="2000" kern="0" dirty="0">
                <a:solidFill>
                  <a:schemeClr val="tx1"/>
                </a:solidFill>
              </a:rPr>
              <a:t>from ECHA’s IUCLID </a:t>
            </a:r>
            <a:r>
              <a:rPr lang="pl-PL" sz="2000" kern="0" dirty="0" smtClean="0">
                <a:solidFill>
                  <a:schemeClr val="tx1"/>
                </a:solidFill>
              </a:rPr>
              <a:t>website</a:t>
            </a:r>
            <a:endParaRPr lang="en-GB" sz="1600" kern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kern="0" dirty="0"/>
          </a:p>
          <a:p>
            <a:endParaRPr lang="en-GB" b="1" kern="0" dirty="0"/>
          </a:p>
          <a:p>
            <a:endParaRPr lang="en-GB" b="1" kern="0" dirty="0"/>
          </a:p>
          <a:p>
            <a:endParaRPr lang="en-GB" b="1" kern="0" dirty="0"/>
          </a:p>
          <a:p>
            <a:endParaRPr lang="en-GB" b="1" kern="0" dirty="0"/>
          </a:p>
          <a:p>
            <a:pPr marL="285693" indent="-285693">
              <a:buFont typeface="Arial" panose="020B0604020202020204" pitchFamily="34" charset="0"/>
              <a:buChar char="•"/>
            </a:pPr>
            <a:endParaRPr lang="pl-PL" sz="1600" kern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b="1" kern="0" dirty="0"/>
          </a:p>
          <a:p>
            <a:endParaRPr lang="en-GB" b="1" kern="0" dirty="0"/>
          </a:p>
          <a:p>
            <a:pPr marL="0" indent="0">
              <a:buNone/>
            </a:pPr>
            <a:endParaRPr lang="en-GB" b="1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636912"/>
            <a:ext cx="6547928" cy="2460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655260">
            <a:off x="5442866" y="5136908"/>
            <a:ext cx="328395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iuclid6.echa.europa.eu/reports 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10134\AppData\Local\Temp\SNAGHTML4809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65413"/>
            <a:ext cx="3625018" cy="288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936251"/>
            <a:ext cx="4824536" cy="33448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7400" y="1063021"/>
            <a:ext cx="5715265" cy="1223853"/>
          </a:xfrm>
          <a:prstGeom prst="rect">
            <a:avLst/>
          </a:prstGeom>
        </p:spPr>
        <p:txBody>
          <a:bodyPr lIns="91240" tIns="45634" rIns="91240" bIns="45634"/>
          <a:lstStyle/>
          <a:p>
            <a:pPr defTabSz="912394">
              <a:buNone/>
            </a:pPr>
            <a:r>
              <a:rPr lang="pl-PL" sz="2999" b="1" dirty="0"/>
              <a:t>IUCLID Report Generator</a:t>
            </a:r>
            <a:br>
              <a:rPr lang="pl-PL" sz="2999" b="1" dirty="0"/>
            </a:br>
            <a:endParaRPr lang="en-GB" sz="2999" b="1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327374" y="1682771"/>
            <a:ext cx="7802903" cy="1098157"/>
          </a:xfrm>
          <a:prstGeom prst="rect">
            <a:avLst/>
          </a:prstGeom>
        </p:spPr>
        <p:txBody>
          <a:bodyPr/>
          <a:lstStyle>
            <a:lvl1pPr marL="228024" indent="-228024" algn="l" defTabSz="298747" rtl="0" eaLnBrk="0" fontAlgn="base" hangingPunct="0">
              <a:spcBef>
                <a:spcPts val="466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9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494010" indent="-190016" algn="l" defTabSz="298747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333399"/>
                </a:solidFill>
                <a:latin typeface="+mn-lt"/>
              </a:defRPr>
            </a:lvl2pPr>
            <a:lvl3pPr marL="760037" indent="-152017" algn="l" defTabSz="298747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3366CC"/>
                </a:solidFill>
                <a:latin typeface="+mn-lt"/>
              </a:defRPr>
            </a:lvl3pPr>
            <a:lvl4pPr marL="1064048" indent="-152017" algn="l" defTabSz="298747" rtl="0" eaLnBrk="0" fontAlgn="base" hangingPunct="0">
              <a:spcBef>
                <a:spcPts val="3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300">
                <a:solidFill>
                  <a:srgbClr val="000000"/>
                </a:solidFill>
                <a:latin typeface="+mn-lt"/>
              </a:defRPr>
            </a:lvl4pPr>
            <a:lvl5pPr marL="1368060" indent="-152017" algn="l" defTabSz="298747" rtl="0" eaLnBrk="0" fontAlgn="base" hangingPunct="0">
              <a:spcBef>
                <a:spcPts val="3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300">
                <a:solidFill>
                  <a:srgbClr val="808080"/>
                </a:solidFill>
                <a:latin typeface="+mn-lt"/>
              </a:defRPr>
            </a:lvl5pPr>
            <a:lvl6pPr marL="1672069" indent="-152017" algn="l" defTabSz="298747" rtl="0" fontAlgn="base">
              <a:spcBef>
                <a:spcPts val="3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300">
                <a:solidFill>
                  <a:srgbClr val="808080"/>
                </a:solidFill>
                <a:latin typeface="+mn-lt"/>
              </a:defRPr>
            </a:lvl6pPr>
            <a:lvl7pPr marL="1976091" indent="-152017" algn="l" defTabSz="298747" rtl="0" fontAlgn="base">
              <a:spcBef>
                <a:spcPts val="3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300">
                <a:solidFill>
                  <a:srgbClr val="808080"/>
                </a:solidFill>
                <a:latin typeface="+mn-lt"/>
              </a:defRPr>
            </a:lvl7pPr>
            <a:lvl8pPr marL="2280099" indent="-152017" algn="l" defTabSz="298747" rtl="0" fontAlgn="base">
              <a:spcBef>
                <a:spcPts val="3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300">
                <a:solidFill>
                  <a:srgbClr val="808080"/>
                </a:solidFill>
                <a:latin typeface="+mn-lt"/>
              </a:defRPr>
            </a:lvl8pPr>
            <a:lvl9pPr marL="2584111" indent="-152017" algn="l" defTabSz="298747" rtl="0" fontAlgn="base">
              <a:spcBef>
                <a:spcPts val="3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300">
                <a:solidFill>
                  <a:srgbClr val="808080"/>
                </a:solidFill>
                <a:latin typeface="+mn-lt"/>
              </a:defRPr>
            </a:lvl9pPr>
          </a:lstStyle>
          <a:p>
            <a:pPr marL="457200" lvl="0" indent="-457200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</a:pPr>
            <a:r>
              <a:rPr lang="en-GB" sz="2000" kern="0" dirty="0" smtClean="0">
                <a:solidFill>
                  <a:schemeClr val="tx1"/>
                </a:solidFill>
              </a:rPr>
              <a:t>You can add and manage the report </a:t>
            </a:r>
            <a:r>
              <a:rPr lang="pl-PL" sz="2000" kern="0" dirty="0" smtClean="0">
                <a:solidFill>
                  <a:schemeClr val="tx1"/>
                </a:solidFill>
              </a:rPr>
              <a:t>template</a:t>
            </a:r>
            <a:r>
              <a:rPr lang="en-GB" sz="2000" kern="0" dirty="0" smtClean="0">
                <a:solidFill>
                  <a:schemeClr val="tx1"/>
                </a:solidFill>
              </a:rPr>
              <a:t>s</a:t>
            </a:r>
            <a:r>
              <a:rPr lang="pl-PL" sz="2000" kern="0" dirty="0" smtClean="0">
                <a:solidFill>
                  <a:schemeClr val="tx1"/>
                </a:solidFill>
              </a:rPr>
              <a:t> </a:t>
            </a:r>
            <a:r>
              <a:rPr lang="en-GB" sz="2000" kern="0" dirty="0" smtClean="0">
                <a:solidFill>
                  <a:schemeClr val="tx1"/>
                </a:solidFill>
              </a:rPr>
              <a:t>in </a:t>
            </a:r>
            <a:r>
              <a:rPr lang="pl-PL" sz="2000" kern="0" dirty="0" smtClean="0">
                <a:solidFill>
                  <a:schemeClr val="tx1"/>
                </a:solidFill>
              </a:rPr>
              <a:t>IUCLID</a:t>
            </a:r>
            <a:r>
              <a:rPr lang="en-GB" sz="2000" kern="0" dirty="0" smtClean="0">
                <a:solidFill>
                  <a:schemeClr val="tx1"/>
                </a:solidFill>
              </a:rPr>
              <a:t>, and then generate different reports based </a:t>
            </a:r>
            <a:br>
              <a:rPr lang="en-GB" sz="2000" kern="0" dirty="0" smtClean="0">
                <a:solidFill>
                  <a:schemeClr val="tx1"/>
                </a:solidFill>
              </a:rPr>
            </a:br>
            <a:r>
              <a:rPr lang="en-GB" sz="2000" kern="0" dirty="0" smtClean="0">
                <a:solidFill>
                  <a:schemeClr val="tx1"/>
                </a:solidFill>
              </a:rPr>
              <a:t>on a dataset or a dossier</a:t>
            </a:r>
            <a:endParaRPr lang="en-GB" sz="1600" kern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kern="0" dirty="0"/>
          </a:p>
          <a:p>
            <a:endParaRPr lang="en-GB" b="1" kern="0" dirty="0"/>
          </a:p>
          <a:p>
            <a:endParaRPr lang="en-GB" b="1" kern="0" dirty="0"/>
          </a:p>
          <a:p>
            <a:endParaRPr lang="en-GB" b="1" kern="0" dirty="0"/>
          </a:p>
          <a:p>
            <a:endParaRPr lang="en-GB" b="1" kern="0" dirty="0"/>
          </a:p>
          <a:p>
            <a:pPr marL="285693" indent="-285693">
              <a:buFont typeface="Arial" panose="020B0604020202020204" pitchFamily="34" charset="0"/>
              <a:buChar char="•"/>
            </a:pPr>
            <a:endParaRPr lang="pl-PL" sz="1600" kern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b="1" kern="0" dirty="0"/>
          </a:p>
          <a:p>
            <a:endParaRPr lang="en-GB" b="1" kern="0" dirty="0"/>
          </a:p>
          <a:p>
            <a:pPr marL="0" indent="0">
              <a:buNone/>
            </a:pPr>
            <a:endParaRPr lang="en-GB" b="1" kern="0" dirty="0"/>
          </a:p>
        </p:txBody>
      </p:sp>
    </p:spTree>
    <p:extLst>
      <p:ext uri="{BB962C8B-B14F-4D97-AF65-F5344CB8AC3E}">
        <p14:creationId xmlns:p14="http://schemas.microsoft.com/office/powerpoint/2010/main" val="12719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39</a:t>
            </a:fld>
            <a:endParaRPr lang="en-GB" noProof="0"/>
          </a:p>
        </p:txBody>
      </p:sp>
      <p:sp>
        <p:nvSpPr>
          <p:cNvPr id="7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530629" y="1112591"/>
            <a:ext cx="8064000" cy="576064"/>
          </a:xfrm>
        </p:spPr>
        <p:txBody>
          <a:bodyPr/>
          <a:lstStyle/>
          <a:p>
            <a:r>
              <a:rPr lang="en-GB" sz="2999" dirty="0">
                <a:ea typeface="ＭＳ Ｐゴシック" charset="-128"/>
              </a:rPr>
              <a:t>IUCLID Report </a:t>
            </a:r>
            <a:r>
              <a:rPr lang="en-GB" sz="2999" dirty="0" smtClean="0">
                <a:ea typeface="ＭＳ Ｐゴシック" charset="-128"/>
              </a:rPr>
              <a:t>generator</a:t>
            </a:r>
            <a:endParaRPr lang="en-GB" sz="2999" dirty="0">
              <a:ea typeface="ＭＳ Ｐゴシック" charset="-128"/>
            </a:endParaRPr>
          </a:p>
          <a:p>
            <a:r>
              <a:rPr lang="en-GB" sz="2400" dirty="0" smtClean="0"/>
              <a:t>Create </a:t>
            </a:r>
            <a:r>
              <a:rPr lang="pl-PL" sz="2400" dirty="0"/>
              <a:t>your own report</a:t>
            </a:r>
            <a:r>
              <a:rPr lang="en-GB" sz="2400" dirty="0"/>
              <a:t>s</a:t>
            </a:r>
            <a:endParaRPr lang="pl-PL" sz="2400" dirty="0"/>
          </a:p>
          <a:p>
            <a:endParaRPr lang="en-GB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14" y="2372136"/>
            <a:ext cx="6603112" cy="17018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01" y="4239296"/>
            <a:ext cx="7899256" cy="9306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655260">
            <a:off x="5442866" y="5136908"/>
            <a:ext cx="328395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iuclid6.echa.europa.eu/reports 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Biocides IT tools</a:t>
            </a:r>
            <a:endParaRPr lang="en-GB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2796480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86714"/>
            <a:ext cx="66607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5039558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dirty="0" smtClean="0">
                <a:solidFill>
                  <a:srgbClr val="45A157"/>
                </a:solidFill>
              </a:rPr>
              <a:t>R4BP 3</a:t>
            </a:r>
            <a:endParaRPr lang="en-GB" dirty="0">
              <a:solidFill>
                <a:srgbClr val="45A157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87622"/>
            <a:ext cx="1993404" cy="797362"/>
          </a:xfrm>
          <a:prstGeom prst="rect">
            <a:avLst/>
          </a:prstGeom>
        </p:spPr>
      </p:pic>
      <p:pic>
        <p:nvPicPr>
          <p:cNvPr id="4" name="Picture 2" descr="Ima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08529"/>
            <a:ext cx="627789" cy="4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18021" y="3861048"/>
            <a:ext cx="2085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dirty="0" smtClean="0">
                <a:solidFill>
                  <a:srgbClr val="45A157"/>
                </a:solidFill>
              </a:rPr>
              <a:t>SPC Editor</a:t>
            </a:r>
            <a:endParaRPr lang="en-GB" dirty="0">
              <a:solidFill>
                <a:srgbClr val="45A1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Where to find further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50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7612" y="1020751"/>
            <a:ext cx="8358887" cy="791904"/>
          </a:xfrm>
          <a:prstGeom prst="rect">
            <a:avLst/>
          </a:prstGeom>
        </p:spPr>
        <p:txBody>
          <a:bodyPr lIns="91240" tIns="45634" rIns="91240" bIns="45634"/>
          <a:lstStyle/>
          <a:p>
            <a:pPr algn="l" defTabSz="912394">
              <a:spcBef>
                <a:spcPct val="20000"/>
              </a:spcBef>
            </a:pPr>
            <a:r>
              <a:rPr lang="en-GB" sz="3000" b="1" dirty="0">
                <a:solidFill>
                  <a:srgbClr val="0046AD"/>
                </a:solidFill>
                <a:latin typeface="Verdana" pitchFamily="34" charset="0"/>
                <a:ea typeface="+mn-ea"/>
                <a:cs typeface="+mn-cs"/>
              </a:rPr>
              <a:t>IUCLID manuals and webinars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7162896" y="6550493"/>
            <a:ext cx="1439667" cy="35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40" tIns="45634" rIns="91240" bIns="45634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30462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003" indent="-190383" algn="l" defTabSz="30462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761540" indent="-152310" algn="l" defTabSz="30462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066161" indent="-152310" algn="l" defTabSz="30462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370776" indent="-152310" algn="l" defTabSz="30462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1523085" algn="l" defTabSz="609236" rtl="0" eaLnBrk="1" latinLnBrk="0" hangingPunct="1"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1827702" algn="l" defTabSz="609236" rtl="0" eaLnBrk="1" latinLnBrk="0" hangingPunct="1"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2132320" algn="l" defTabSz="609236" rtl="0" eaLnBrk="1" latinLnBrk="0" hangingPunct="1"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2436938" algn="l" defTabSz="609236" rtl="0" eaLnBrk="1" latinLnBrk="0" hangingPunct="1">
              <a:defRPr sz="1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7B796C47-DF68-4277-A93B-5EBFC252729C}" type="slidenum">
              <a:rPr lang="en-GB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41</a:t>
            </a:fld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247" y="6523834"/>
            <a:ext cx="1583958" cy="36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9552" y="2277511"/>
            <a:ext cx="3527354" cy="16555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7612" y="1686687"/>
            <a:ext cx="4706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800" dirty="0">
                <a:solidFill>
                  <a:schemeClr val="tx1"/>
                </a:solidFill>
                <a:hlinkClick r:id="rId5"/>
              </a:rPr>
              <a:t>https://iuclid6.echa.europa.eu/support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693" y="4649864"/>
            <a:ext cx="2602147" cy="19006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7544" y="4106309"/>
            <a:ext cx="5835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1800" dirty="0">
                <a:solidFill>
                  <a:schemeClr val="tx1"/>
                </a:solidFill>
                <a:hlinkClick r:id="rId7"/>
              </a:rPr>
              <a:t>https://www.echa.europa.eu/web/guest/support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0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467544" y="1484313"/>
            <a:ext cx="4679950" cy="523220"/>
          </a:xfrm>
        </p:spPr>
        <p:txBody>
          <a:bodyPr/>
          <a:lstStyle/>
          <a:p>
            <a:r>
              <a:rPr lang="en-GB" altLang="en-US" dirty="0" smtClean="0">
                <a:ea typeface="ＭＳ Ｐゴシック" pitchFamily="34" charset="-128"/>
              </a:rPr>
              <a:t>Thank you!</a:t>
            </a:r>
          </a:p>
        </p:txBody>
      </p:sp>
      <p:sp>
        <p:nvSpPr>
          <p:cNvPr id="89091" name="Tekstin paikkamerkki 5"/>
          <p:cNvSpPr>
            <a:spLocks noGrp="1"/>
          </p:cNvSpPr>
          <p:nvPr>
            <p:ph type="body" sz="quarter" idx="12"/>
          </p:nvPr>
        </p:nvSpPr>
        <p:spPr bwMode="white">
          <a:xfrm>
            <a:off x="539750" y="3141663"/>
            <a:ext cx="3384550" cy="1150937"/>
          </a:xfrm>
        </p:spPr>
        <p:txBody>
          <a:bodyPr/>
          <a:lstStyle/>
          <a:p>
            <a:pPr fontAlgn="base">
              <a:spcAft>
                <a:spcPct val="0"/>
              </a:spcAft>
              <a:buFontTx/>
              <a:buNone/>
            </a:pPr>
            <a:r>
              <a:rPr lang="en-GB" altLang="en-US" sz="1500" dirty="0" smtClean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Subscribe to our news at: echa.europa.eu/subscribe</a:t>
            </a:r>
          </a:p>
          <a:p>
            <a:pPr fontAlgn="base">
              <a:spcAft>
                <a:spcPct val="0"/>
              </a:spcAft>
              <a:buFontTx/>
              <a:buNone/>
            </a:pPr>
            <a:endParaRPr lang="en-GB" altLang="en-US" sz="1500" dirty="0" smtClean="0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GB" altLang="en-US" sz="1500" dirty="0" smtClean="0">
                <a:solidFill>
                  <a:srgbClr val="FFFFFF"/>
                </a:solidFill>
                <a:ea typeface="ＭＳ Ｐゴシック" pitchFamily="34" charset="-128"/>
                <a:cs typeface="Arial" charset="0"/>
              </a:rPr>
              <a:t>Follow us on:</a:t>
            </a:r>
          </a:p>
          <a:p>
            <a:pPr fontAlgn="base">
              <a:spcAft>
                <a:spcPct val="0"/>
              </a:spcAft>
              <a:buFontTx/>
              <a:buNone/>
            </a:pPr>
            <a:endParaRPr lang="en-GB" altLang="en-US" dirty="0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89092" name="Tekstin paikkamerkki 6"/>
          <p:cNvSpPr>
            <a:spLocks noGrp="1"/>
          </p:cNvSpPr>
          <p:nvPr>
            <p:ph type="body" sz="quarter" idx="14"/>
          </p:nvPr>
        </p:nvSpPr>
        <p:spPr bwMode="white">
          <a:xfrm>
            <a:off x="539552" y="2133600"/>
            <a:ext cx="5544988" cy="574675"/>
          </a:xfrm>
        </p:spPr>
        <p:txBody>
          <a:bodyPr/>
          <a:lstStyle/>
          <a:p>
            <a:pPr eaLnBrk="1" hangingPunct="1"/>
            <a:r>
              <a:rPr lang="en-GB" altLang="en-US" sz="1800" dirty="0" smtClean="0">
                <a:ea typeface="ＭＳ Ｐゴシック" pitchFamily="34" charset="-128"/>
              </a:rPr>
              <a:t>Contact:</a:t>
            </a:r>
          </a:p>
          <a:p>
            <a:pPr eaLnBrk="1" hangingPunct="1"/>
            <a:r>
              <a:rPr lang="pl-PL" altLang="en-US" sz="1800" dirty="0" err="1" smtClean="0">
                <a:ea typeface="ＭＳ Ｐゴシック" pitchFamily="34" charset="-128"/>
              </a:rPr>
              <a:t>dorota</a:t>
            </a:r>
            <a:r>
              <a:rPr lang="en-GB" altLang="en-US" sz="1800" dirty="0" smtClean="0">
                <a:ea typeface="ＭＳ Ｐゴシック" pitchFamily="34" charset="-128"/>
              </a:rPr>
              <a:t>.</a:t>
            </a:r>
            <a:r>
              <a:rPr lang="pl-PL" altLang="en-US" sz="1800" dirty="0" err="1">
                <a:ea typeface="ＭＳ Ｐゴシック" pitchFamily="34" charset="-128"/>
              </a:rPr>
              <a:t>b</a:t>
            </a:r>
            <a:r>
              <a:rPr lang="pl-PL" altLang="en-US" sz="1800" dirty="0" err="1" smtClean="0">
                <a:ea typeface="ＭＳ Ｐゴシック" pitchFamily="34" charset="-128"/>
              </a:rPr>
              <a:t>urchard-sosnowska</a:t>
            </a:r>
            <a:r>
              <a:rPr lang="en-GB" altLang="en-US" sz="1800" dirty="0" smtClean="0">
                <a:ea typeface="ＭＳ Ｐゴシック" pitchFamily="34" charset="-128"/>
              </a:rPr>
              <a:t>@echa.europa.eu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188" y="4437063"/>
            <a:ext cx="1368425" cy="15208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25000"/>
              </a:spcBef>
              <a:spcAft>
                <a:spcPts val="0"/>
              </a:spcAft>
              <a:buFontTx/>
              <a:buNone/>
              <a:defRPr/>
            </a:pPr>
            <a:r>
              <a:rPr lang="en-GB" sz="1600" dirty="0">
                <a:solidFill>
                  <a:srgbClr val="FFFFFF"/>
                </a:solidFill>
                <a:cs typeface="Arial" pitchFamily="34" charset="0"/>
                <a:hlinkClick r:id="rId3"/>
              </a:rPr>
              <a:t>Twitter</a:t>
            </a:r>
            <a:r>
              <a:rPr lang="en-GB" sz="1600" dirty="0">
                <a:solidFill>
                  <a:srgbClr val="FFFFFF"/>
                </a:solidFill>
                <a:cs typeface="Arial" pitchFamily="34" charset="0"/>
              </a:rPr>
              <a:t> </a:t>
            </a:r>
          </a:p>
          <a:p>
            <a:pPr fontAlgn="auto">
              <a:spcBef>
                <a:spcPct val="25000"/>
              </a:spcBef>
              <a:spcAft>
                <a:spcPts val="0"/>
              </a:spcAft>
              <a:buFontTx/>
              <a:buNone/>
              <a:defRPr/>
            </a:pPr>
            <a:r>
              <a:rPr lang="en-GB" sz="1600" dirty="0">
                <a:solidFill>
                  <a:srgbClr val="FFFFFF"/>
                </a:solidFill>
                <a:cs typeface="Arial" pitchFamily="34" charset="0"/>
                <a:hlinkClick r:id="rId4"/>
              </a:rPr>
              <a:t>YouTube</a:t>
            </a:r>
            <a:r>
              <a:rPr lang="en-GB" sz="1600" dirty="0">
                <a:solidFill>
                  <a:srgbClr val="FFFFFF"/>
                </a:solidFill>
                <a:cs typeface="Arial" pitchFamily="34" charset="0"/>
              </a:rPr>
              <a:t> </a:t>
            </a:r>
          </a:p>
          <a:p>
            <a:pPr fontAlgn="auto">
              <a:spcBef>
                <a:spcPct val="25000"/>
              </a:spcBef>
              <a:spcAft>
                <a:spcPts val="0"/>
              </a:spcAft>
              <a:buFontTx/>
              <a:buNone/>
              <a:defRPr/>
            </a:pPr>
            <a:r>
              <a:rPr lang="en-GB" sz="1600" dirty="0">
                <a:solidFill>
                  <a:srgbClr val="FFFFFF"/>
                </a:solidFill>
                <a:cs typeface="Arial" pitchFamily="34" charset="0"/>
                <a:hlinkClick r:id="rId5"/>
              </a:rPr>
              <a:t>Facebook</a:t>
            </a:r>
            <a:r>
              <a:rPr lang="en-GB" sz="1600" dirty="0">
                <a:solidFill>
                  <a:srgbClr val="FFFFFF"/>
                </a:solidFill>
                <a:cs typeface="Arial" pitchFamily="34" charset="0"/>
              </a:rPr>
              <a:t> </a:t>
            </a:r>
          </a:p>
          <a:p>
            <a:pPr fontAlgn="auto">
              <a:spcBef>
                <a:spcPct val="25000"/>
              </a:spcBef>
              <a:spcAft>
                <a:spcPts val="0"/>
              </a:spcAft>
              <a:buFontTx/>
              <a:buNone/>
              <a:defRPr/>
            </a:pPr>
            <a:r>
              <a:rPr lang="en-GB" sz="1600" dirty="0">
                <a:solidFill>
                  <a:srgbClr val="B5B5B5"/>
                </a:solidFill>
                <a:cs typeface="Arial" pitchFamily="34" charset="0"/>
                <a:hlinkClick r:id="rId6"/>
              </a:rPr>
              <a:t>LinkedIn</a:t>
            </a:r>
            <a:r>
              <a:rPr lang="en-GB" sz="1600" dirty="0">
                <a:solidFill>
                  <a:srgbClr val="FFFFFF"/>
                </a:solidFill>
                <a:cs typeface="Arial" pitchFamily="34" charset="0"/>
              </a:rPr>
              <a:t> </a:t>
            </a:r>
          </a:p>
          <a:p>
            <a:pPr fontAlgn="auto">
              <a:spcBef>
                <a:spcPct val="25000"/>
              </a:spcBef>
              <a:spcAft>
                <a:spcPts val="0"/>
              </a:spcAft>
              <a:buFontTx/>
              <a:buNone/>
              <a:defRPr/>
            </a:pPr>
            <a:r>
              <a:rPr lang="en-GB" sz="1600" dirty="0">
                <a:solidFill>
                  <a:srgbClr val="FFFFFF"/>
                </a:solidFill>
                <a:cs typeface="Arial" pitchFamily="34" charset="0"/>
                <a:hlinkClick r:id="rId7"/>
              </a:rPr>
              <a:t>Wikipedia</a:t>
            </a:r>
            <a:endParaRPr lang="en-GB" sz="16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Hands on training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IUCLID 6 for biocides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7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sz="900" noProof="0" smtClean="0"/>
              <a:pPr/>
              <a:t>44</a:t>
            </a:fld>
            <a:endParaRPr lang="en-GB" sz="900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540288" y="1052736"/>
            <a:ext cx="8064000" cy="720080"/>
          </a:xfrm>
        </p:spPr>
        <p:txBody>
          <a:bodyPr/>
          <a:lstStyle/>
          <a:p>
            <a:r>
              <a:rPr lang="en-GB" dirty="0" smtClean="0"/>
              <a:t>Scenario</a:t>
            </a:r>
            <a:endParaRPr lang="en-GB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2"/>
          </p:nvPr>
        </p:nvSpPr>
        <p:spPr>
          <a:xfrm>
            <a:off x="251520" y="1779032"/>
            <a:ext cx="8712968" cy="4772968"/>
          </a:xfrm>
        </p:spPr>
        <p:txBody>
          <a:bodyPr/>
          <a:lstStyle/>
          <a:p>
            <a:r>
              <a:rPr lang="en-GB" dirty="0" smtClean="0"/>
              <a:t>PART 1: 	Launch </a:t>
            </a:r>
            <a:r>
              <a:rPr lang="en-GB" dirty="0"/>
              <a:t>IUCLID </a:t>
            </a:r>
            <a:r>
              <a:rPr lang="en-GB" dirty="0" smtClean="0"/>
              <a:t>6</a:t>
            </a:r>
            <a:endParaRPr lang="pl-PL" dirty="0" smtClean="0"/>
          </a:p>
          <a:p>
            <a:r>
              <a:rPr lang="en-GB" dirty="0" smtClean="0"/>
              <a:t>PART 2: 	Create </a:t>
            </a:r>
            <a:r>
              <a:rPr lang="en-GB" dirty="0"/>
              <a:t>a biocidal product authorisation </a:t>
            </a:r>
            <a:r>
              <a:rPr lang="en-GB" dirty="0" smtClean="0"/>
              <a:t>			dossier</a:t>
            </a:r>
          </a:p>
          <a:p>
            <a:r>
              <a:rPr lang="en-GB" dirty="0" smtClean="0"/>
              <a:t>PART 3:	</a:t>
            </a:r>
            <a:r>
              <a:rPr lang="en-GB" dirty="0"/>
              <a:t>Edit the product dataset</a:t>
            </a: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		How to create and rename a IUCLID document</a:t>
            </a:r>
          </a:p>
          <a:p>
            <a:pPr marL="457200" lvl="1" indent="0">
              <a:buNone/>
            </a:pPr>
            <a:r>
              <a:rPr lang="en-GB" dirty="0" smtClean="0"/>
              <a:t>		How to update </a:t>
            </a:r>
            <a:r>
              <a:rPr lang="en-GB" dirty="0"/>
              <a:t>a </a:t>
            </a:r>
            <a:r>
              <a:rPr lang="en-GB" dirty="0" smtClean="0"/>
              <a:t>dossier</a:t>
            </a:r>
          </a:p>
          <a:p>
            <a:pPr marL="457200" lvl="1" indent="0">
              <a:buNone/>
            </a:pPr>
            <a:r>
              <a:rPr lang="en-GB" i="1" dirty="0"/>
              <a:t>	</a:t>
            </a:r>
            <a:r>
              <a:rPr lang="en-GB" i="1" dirty="0" smtClean="0"/>
              <a:t>	</a:t>
            </a:r>
            <a:r>
              <a:rPr lang="en-GB" i="1" dirty="0" smtClean="0">
                <a:solidFill>
                  <a:schemeClr val="accent2"/>
                </a:solidFill>
              </a:rPr>
              <a:t>How to copy a IUCLID document (optional exercise)</a:t>
            </a:r>
          </a:p>
          <a:p>
            <a:r>
              <a:rPr lang="en-GB" dirty="0" smtClean="0"/>
              <a:t>PART 4: 	Generate </a:t>
            </a:r>
            <a:r>
              <a:rPr lang="en-GB" dirty="0"/>
              <a:t>an SPC XML file</a:t>
            </a:r>
            <a:endParaRPr lang="pl-PL" dirty="0" smtClean="0"/>
          </a:p>
          <a:p>
            <a:pPr marL="457200" lvl="1" indent="0">
              <a:buNone/>
            </a:pPr>
            <a:r>
              <a:rPr lang="en-GB" dirty="0" smtClean="0"/>
              <a:t>		</a:t>
            </a:r>
            <a:r>
              <a:rPr lang="en-GB" i="1" dirty="0" smtClean="0">
                <a:solidFill>
                  <a:schemeClr val="accent2"/>
                </a:solidFill>
              </a:rPr>
              <a:t>How to generate a list of literature references 			(optional exercise)</a:t>
            </a:r>
            <a:endParaRPr lang="pl-PL" i="1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r>
              <a:rPr lang="en-GB" i="1" dirty="0" smtClean="0">
                <a:solidFill>
                  <a:schemeClr val="accent2"/>
                </a:solidFill>
              </a:rPr>
              <a:t>		How to generate a list of attachments (optional 			exercise)</a:t>
            </a:r>
            <a:endParaRPr lang="en-GB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IUCLID 6 and </a:t>
            </a:r>
            <a:r>
              <a:rPr lang="en-GB" dirty="0" smtClean="0"/>
              <a:t>R4BP3</a:t>
            </a:r>
            <a:endParaRPr lang="en-GB" dirty="0">
              <a:solidFill>
                <a:srgbClr val="92D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961" y="2564904"/>
            <a:ext cx="6477000" cy="30575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0690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049713"/>
            <a:ext cx="6300862" cy="507926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771800" y="246063"/>
            <a:ext cx="4284638" cy="45878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3000" b="1" dirty="0">
                <a:solidFill>
                  <a:srgbClr val="0046AD"/>
                </a:solidFill>
                <a:latin typeface="Verdana" pitchFamily="34" charset="0"/>
                <a:ea typeface="+mn-ea"/>
                <a:cs typeface="+mn-cs"/>
              </a:rPr>
              <a:t>IUCLID 6 website</a:t>
            </a:r>
          </a:p>
        </p:txBody>
      </p:sp>
      <p:sp>
        <p:nvSpPr>
          <p:cNvPr id="6" name="TextBox 5"/>
          <p:cNvSpPr txBox="1"/>
          <p:nvPr/>
        </p:nvSpPr>
        <p:spPr>
          <a:xfrm rot="20655260">
            <a:off x="5442866" y="5290796"/>
            <a:ext cx="328395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iuclid6.echa.europa.eu 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95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05353" y="1342884"/>
            <a:ext cx="1943768" cy="540000"/>
          </a:xfrm>
        </p:spPr>
        <p:txBody>
          <a:bodyPr/>
          <a:lstStyle/>
          <a:p>
            <a:r>
              <a:rPr lang="en-GB" sz="2400" dirty="0"/>
              <a:t>News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275" y="2200478"/>
            <a:ext cx="3295238" cy="326666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7</a:t>
            </a:fld>
            <a:endParaRPr lang="en-GB" noProof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2771800" y="246063"/>
            <a:ext cx="4284638" cy="4587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GB" sz="3000" b="1" dirty="0" smtClean="0">
                <a:solidFill>
                  <a:srgbClr val="0046AD"/>
                </a:solidFill>
                <a:latin typeface="Verdana" pitchFamily="34" charset="0"/>
                <a:ea typeface="+mn-ea"/>
                <a:cs typeface="+mn-cs"/>
              </a:rPr>
              <a:t>IUCLID 6 website</a:t>
            </a:r>
            <a:endParaRPr lang="en-GB" sz="3000" b="1" dirty="0">
              <a:solidFill>
                <a:srgbClr val="0046AD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16015" y="1342884"/>
            <a:ext cx="2991759" cy="540000"/>
          </a:xfrm>
        </p:spPr>
        <p:txBody>
          <a:bodyPr/>
          <a:lstStyle/>
          <a:p>
            <a:r>
              <a:rPr lang="en-GB" sz="2400" dirty="0" smtClean="0"/>
              <a:t>My account</a:t>
            </a:r>
            <a:endParaRPr lang="en-GB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135292"/>
            <a:ext cx="3707419" cy="428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7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0000" y="980728"/>
            <a:ext cx="8064000" cy="540000"/>
          </a:xfrm>
        </p:spPr>
        <p:txBody>
          <a:bodyPr/>
          <a:lstStyle/>
          <a:p>
            <a:r>
              <a:rPr lang="en-GB" dirty="0" smtClean="0"/>
              <a:t>Planned releases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2"/>
          </p:nvPr>
        </p:nvSpPr>
        <p:spPr>
          <a:xfrm>
            <a:off x="540000" y="2060848"/>
            <a:ext cx="3239912" cy="3960000"/>
          </a:xfrm>
        </p:spPr>
        <p:txBody>
          <a:bodyPr/>
          <a:lstStyle/>
          <a:p>
            <a:r>
              <a:rPr lang="pl-PL" sz="1800" dirty="0"/>
              <a:t>I</a:t>
            </a:r>
            <a:r>
              <a:rPr lang="en-GB" sz="1800" dirty="0" err="1" smtClean="0"/>
              <a:t>nformation</a:t>
            </a:r>
            <a:r>
              <a:rPr lang="en-GB" sz="1800" dirty="0" smtClean="0"/>
              <a:t> on the planned IUCLID 6 releases can be found on the IUCLID 6 website</a:t>
            </a:r>
          </a:p>
          <a:p>
            <a:endParaRPr lang="en-GB" sz="1800" dirty="0"/>
          </a:p>
          <a:p>
            <a:r>
              <a:rPr lang="en-GB" sz="1800" dirty="0">
                <a:hlinkClick r:id="rId3"/>
              </a:rPr>
              <a:t>https://</a:t>
            </a:r>
            <a:r>
              <a:rPr lang="en-GB" sz="1800" dirty="0" smtClean="0">
                <a:hlinkClick r:id="rId3"/>
              </a:rPr>
              <a:t>iuclid6.echa.europa.eu/project-iuclid-6#ServiceRelease</a:t>
            </a:r>
            <a:endParaRPr lang="en-GB" sz="1800" dirty="0"/>
          </a:p>
          <a:p>
            <a:endParaRPr lang="en-GB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8</a:t>
            </a:fld>
            <a:endParaRPr lang="en-GB" noProof="0"/>
          </a:p>
        </p:txBody>
      </p:sp>
      <p:pic>
        <p:nvPicPr>
          <p:cNvPr id="1028" name="Picture 4" descr="C:\Users\u10134\AppData\Local\Temp\SNAGHTML729b9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472" y="1777218"/>
            <a:ext cx="4519528" cy="420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94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IUCLID installation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34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">
  <a:themeElements>
    <a:clrScheme name="ECHA">
      <a:dk1>
        <a:sysClr val="windowText" lastClr="000000"/>
      </a:dk1>
      <a:lt1>
        <a:sysClr val="window" lastClr="FFFFFF"/>
      </a:lt1>
      <a:dk2>
        <a:srgbClr val="0046AD"/>
      </a:dk2>
      <a:lt2>
        <a:srgbClr val="FFFFFF"/>
      </a:lt2>
      <a:accent1>
        <a:srgbClr val="0046AD"/>
      </a:accent1>
      <a:accent2>
        <a:srgbClr val="0046AD"/>
      </a:accent2>
      <a:accent3>
        <a:srgbClr val="D7EFFA"/>
      </a:accent3>
      <a:accent4>
        <a:srgbClr val="D7EFFA"/>
      </a:accent4>
      <a:accent5>
        <a:srgbClr val="FF9900"/>
      </a:accent5>
      <a:accent6>
        <a:srgbClr val="FFCC00"/>
      </a:accent6>
      <a:hlink>
        <a:srgbClr val="0046AD"/>
      </a:hlink>
      <a:folHlink>
        <a:srgbClr val="0046AD"/>
      </a:folHlink>
    </a:clrScheme>
    <a:fontScheme name="ECH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Mukautettu suunnittelumalli">
  <a:themeElements>
    <a:clrScheme name="Mukautettu suunnittelumalli 14">
      <a:dk1>
        <a:srgbClr val="000000"/>
      </a:dk1>
      <a:lt1>
        <a:srgbClr val="FFFFFF"/>
      </a:lt1>
      <a:dk2>
        <a:srgbClr val="0046AD"/>
      </a:dk2>
      <a:lt2>
        <a:srgbClr val="B5B5B5"/>
      </a:lt2>
      <a:accent1>
        <a:srgbClr val="0046AD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B0D3"/>
      </a:accent5>
      <a:accent6>
        <a:srgbClr val="E78A00"/>
      </a:accent6>
      <a:hlink>
        <a:srgbClr val="585858"/>
      </a:hlink>
      <a:folHlink>
        <a:srgbClr val="008BC8"/>
      </a:folHlink>
    </a:clrScheme>
    <a:fontScheme name="Mukautettu suunnittelumall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500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500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Mukautettu suunnittelumall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3">
        <a:dk1>
          <a:srgbClr val="000000"/>
        </a:dk1>
        <a:lt1>
          <a:srgbClr val="FFFFFF"/>
        </a:lt1>
        <a:dk2>
          <a:srgbClr val="0046AD"/>
        </a:dk2>
        <a:lt2>
          <a:srgbClr val="B5B5B5"/>
        </a:lt2>
        <a:accent1>
          <a:srgbClr val="FF9900"/>
        </a:accent1>
        <a:accent2>
          <a:srgbClr val="585858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4F4F4F"/>
        </a:accent6>
        <a:hlink>
          <a:srgbClr val="0046AD"/>
        </a:hlink>
        <a:folHlink>
          <a:srgbClr val="FF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14">
        <a:dk1>
          <a:srgbClr val="000000"/>
        </a:dk1>
        <a:lt1>
          <a:srgbClr val="FFFFFF"/>
        </a:lt1>
        <a:dk2>
          <a:srgbClr val="0046AD"/>
        </a:dk2>
        <a:lt2>
          <a:srgbClr val="B5B5B5"/>
        </a:lt2>
        <a:accent1>
          <a:srgbClr val="0046AD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B0D3"/>
        </a:accent5>
        <a:accent6>
          <a:srgbClr val="E78A00"/>
        </a:accent6>
        <a:hlink>
          <a:srgbClr val="585858"/>
        </a:hlink>
        <a:folHlink>
          <a:srgbClr val="008B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Mukautettu suunnittelumalli 14">
    <a:dk1>
      <a:srgbClr val="000000"/>
    </a:dk1>
    <a:lt1>
      <a:srgbClr val="FFFFFF"/>
    </a:lt1>
    <a:dk2>
      <a:srgbClr val="0046AD"/>
    </a:dk2>
    <a:lt2>
      <a:srgbClr val="B5B5B5"/>
    </a:lt2>
    <a:accent1>
      <a:srgbClr val="0046AD"/>
    </a:accent1>
    <a:accent2>
      <a:srgbClr val="FF9900"/>
    </a:accent2>
    <a:accent3>
      <a:srgbClr val="FFFFFF"/>
    </a:accent3>
    <a:accent4>
      <a:srgbClr val="000000"/>
    </a:accent4>
    <a:accent5>
      <a:srgbClr val="AAB0D3"/>
    </a:accent5>
    <a:accent6>
      <a:srgbClr val="E78A00"/>
    </a:accent6>
    <a:hlink>
      <a:srgbClr val="585858"/>
    </a:hlink>
    <a:folHlink>
      <a:srgbClr val="008BC8"/>
    </a:folHlink>
  </a:clrScheme>
</a:themeOverride>
</file>

<file path=ppt/theme/themeOverride2.xml><?xml version="1.0" encoding="utf-8"?>
<a:themeOverride xmlns:a="http://schemas.openxmlformats.org/drawingml/2006/main">
  <a:clrScheme name="2_Mukautettu suunnittelumalli 14">
    <a:dk1>
      <a:srgbClr val="000000"/>
    </a:dk1>
    <a:lt1>
      <a:srgbClr val="FFFFFF"/>
    </a:lt1>
    <a:dk2>
      <a:srgbClr val="0046AD"/>
    </a:dk2>
    <a:lt2>
      <a:srgbClr val="B5B5B5"/>
    </a:lt2>
    <a:accent1>
      <a:srgbClr val="0046AD"/>
    </a:accent1>
    <a:accent2>
      <a:srgbClr val="FF9900"/>
    </a:accent2>
    <a:accent3>
      <a:srgbClr val="FFFFFF"/>
    </a:accent3>
    <a:accent4>
      <a:srgbClr val="000000"/>
    </a:accent4>
    <a:accent5>
      <a:srgbClr val="AAB0D3"/>
    </a:accent5>
    <a:accent6>
      <a:srgbClr val="E78A00"/>
    </a:accent6>
    <a:hlink>
      <a:srgbClr val="585858"/>
    </a:hlink>
    <a:folHlink>
      <a:srgbClr val="008BC8"/>
    </a:folHlink>
  </a:clrScheme>
</a:themeOverride>
</file>

<file path=ppt/theme/themeOverride3.xml><?xml version="1.0" encoding="utf-8"?>
<a:themeOverride xmlns:a="http://schemas.openxmlformats.org/drawingml/2006/main">
  <a:clrScheme name="3_Mukautettu suunnittelumalli 14">
    <a:dk1>
      <a:srgbClr val="000000"/>
    </a:dk1>
    <a:lt1>
      <a:srgbClr val="FFFFFF"/>
    </a:lt1>
    <a:dk2>
      <a:srgbClr val="0046AD"/>
    </a:dk2>
    <a:lt2>
      <a:srgbClr val="B5B5B5"/>
    </a:lt2>
    <a:accent1>
      <a:srgbClr val="0046AD"/>
    </a:accent1>
    <a:accent2>
      <a:srgbClr val="FF9900"/>
    </a:accent2>
    <a:accent3>
      <a:srgbClr val="FFFFFF"/>
    </a:accent3>
    <a:accent4>
      <a:srgbClr val="000000"/>
    </a:accent4>
    <a:accent5>
      <a:srgbClr val="AAB0D3"/>
    </a:accent5>
    <a:accent6>
      <a:srgbClr val="E78A00"/>
    </a:accent6>
    <a:hlink>
      <a:srgbClr val="585858"/>
    </a:hlink>
    <a:folHlink>
      <a:srgbClr val="008BC8"/>
    </a:folHlink>
  </a:clrScheme>
</a:themeOverride>
</file>

<file path=ppt/theme/themeOverride4.xml><?xml version="1.0" encoding="utf-8"?>
<a:themeOverride xmlns:a="http://schemas.openxmlformats.org/drawingml/2006/main">
  <a:clrScheme name="4_Mukautettu suunnittelumalli 14">
    <a:dk1>
      <a:srgbClr val="000000"/>
    </a:dk1>
    <a:lt1>
      <a:srgbClr val="FFFFFF"/>
    </a:lt1>
    <a:dk2>
      <a:srgbClr val="0046AD"/>
    </a:dk2>
    <a:lt2>
      <a:srgbClr val="B5B5B5"/>
    </a:lt2>
    <a:accent1>
      <a:srgbClr val="0046AD"/>
    </a:accent1>
    <a:accent2>
      <a:srgbClr val="FF9900"/>
    </a:accent2>
    <a:accent3>
      <a:srgbClr val="FFFFFF"/>
    </a:accent3>
    <a:accent4>
      <a:srgbClr val="000000"/>
    </a:accent4>
    <a:accent5>
      <a:srgbClr val="AAB0D3"/>
    </a:accent5>
    <a:accent6>
      <a:srgbClr val="E78A00"/>
    </a:accent6>
    <a:hlink>
      <a:srgbClr val="585858"/>
    </a:hlink>
    <a:folHlink>
      <a:srgbClr val="008BC8"/>
    </a:folHlink>
  </a:clrScheme>
</a:themeOverride>
</file>

<file path=ppt/theme/themeOverride5.xml><?xml version="1.0" encoding="utf-8"?>
<a:themeOverride xmlns:a="http://schemas.openxmlformats.org/drawingml/2006/main">
  <a:clrScheme name="5_Mukautettu suunnittelumalli 14">
    <a:dk1>
      <a:srgbClr val="000000"/>
    </a:dk1>
    <a:lt1>
      <a:srgbClr val="FFFFFF"/>
    </a:lt1>
    <a:dk2>
      <a:srgbClr val="0046AD"/>
    </a:dk2>
    <a:lt2>
      <a:srgbClr val="B5B5B5"/>
    </a:lt2>
    <a:accent1>
      <a:srgbClr val="0046AD"/>
    </a:accent1>
    <a:accent2>
      <a:srgbClr val="FF9900"/>
    </a:accent2>
    <a:accent3>
      <a:srgbClr val="FFFFFF"/>
    </a:accent3>
    <a:accent4>
      <a:srgbClr val="000000"/>
    </a:accent4>
    <a:accent5>
      <a:srgbClr val="AAB0D3"/>
    </a:accent5>
    <a:accent6>
      <a:srgbClr val="E78A00"/>
    </a:accent6>
    <a:hlink>
      <a:srgbClr val="585858"/>
    </a:hlink>
    <a:folHlink>
      <a:srgbClr val="008BC8"/>
    </a:folHlink>
  </a:clrScheme>
</a:themeOverride>
</file>

<file path=ppt/theme/themeOverride6.xml><?xml version="1.0" encoding="utf-8"?>
<a:themeOverride xmlns:a="http://schemas.openxmlformats.org/drawingml/2006/main">
  <a:clrScheme name="6_Mukautettu suunnittelumalli 14">
    <a:dk1>
      <a:srgbClr val="000000"/>
    </a:dk1>
    <a:lt1>
      <a:srgbClr val="FFFFFF"/>
    </a:lt1>
    <a:dk2>
      <a:srgbClr val="0046AD"/>
    </a:dk2>
    <a:lt2>
      <a:srgbClr val="B5B5B5"/>
    </a:lt2>
    <a:accent1>
      <a:srgbClr val="0046AD"/>
    </a:accent1>
    <a:accent2>
      <a:srgbClr val="FF9900"/>
    </a:accent2>
    <a:accent3>
      <a:srgbClr val="FFFFFF"/>
    </a:accent3>
    <a:accent4>
      <a:srgbClr val="000000"/>
    </a:accent4>
    <a:accent5>
      <a:srgbClr val="AAB0D3"/>
    </a:accent5>
    <a:accent6>
      <a:srgbClr val="E78A00"/>
    </a:accent6>
    <a:hlink>
      <a:srgbClr val="585858"/>
    </a:hlink>
    <a:folHlink>
      <a:srgbClr val="008BC8"/>
    </a:folHlink>
  </a:clrScheme>
</a:themeOverride>
</file>

<file path=ppt/theme/themeOverride7.xml><?xml version="1.0" encoding="utf-8"?>
<a:themeOverride xmlns:a="http://schemas.openxmlformats.org/drawingml/2006/main">
  <a:clrScheme name="7_Mukautettu suunnittelumalli 14">
    <a:dk1>
      <a:srgbClr val="000000"/>
    </a:dk1>
    <a:lt1>
      <a:srgbClr val="FFFFFF"/>
    </a:lt1>
    <a:dk2>
      <a:srgbClr val="0046AD"/>
    </a:dk2>
    <a:lt2>
      <a:srgbClr val="B5B5B5"/>
    </a:lt2>
    <a:accent1>
      <a:srgbClr val="0046AD"/>
    </a:accent1>
    <a:accent2>
      <a:srgbClr val="FF9900"/>
    </a:accent2>
    <a:accent3>
      <a:srgbClr val="FFFFFF"/>
    </a:accent3>
    <a:accent4>
      <a:srgbClr val="000000"/>
    </a:accent4>
    <a:accent5>
      <a:srgbClr val="AAB0D3"/>
    </a:accent5>
    <a:accent6>
      <a:srgbClr val="E78A00"/>
    </a:accent6>
    <a:hlink>
      <a:srgbClr val="585858"/>
    </a:hlink>
    <a:folHlink>
      <a:srgbClr val="008BC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5f69e26b-beb5-49c8-89f9-b5a0fae19f51" ContentTypeId="0x010100B558917389A54ADDB58930FBD7E6FD57008586DED9191B4C4CBD31A5DF7F304A7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CHA Process Document" ma:contentTypeID="0x010100B558917389A54ADDB58930FBD7E6FD57008586DED9191B4C4CBD31A5DF7F304A7100DF0D678015CBBC41B0CC86FDFBF09333" ma:contentTypeVersion="0" ma:contentTypeDescription="Content type for ECHA process documents" ma:contentTypeScope="" ma:versionID="b98798435632d7fc003ee841452d8121">
  <xsd:schema xmlns:xsd="http://www.w3.org/2001/XMLSchema" xmlns:xs="http://www.w3.org/2001/XMLSchema" xmlns:p="http://schemas.microsoft.com/office/2006/metadata/properties" xmlns:ns2="258be1db-601c-4259-8d19-496fc6326e26" xmlns:ns3="5bcca709-0b09-4b74-bfa0-2137a84c1763" xmlns:ns4="b80ede5c-af4c-4bf2-9a87-706a3579dc11" targetNamespace="http://schemas.microsoft.com/office/2006/metadata/properties" ma:root="true" ma:fieldsID="105f29d4bf9d7d7ca08651fc9f060da7" ns2:_="" ns3:_="" ns4:_="">
    <xsd:import namespace="258be1db-601c-4259-8d19-496fc6326e26"/>
    <xsd:import namespace="5bcca709-0b09-4b74-bfa0-2137a84c1763"/>
    <xsd:import namespace="b80ede5c-af4c-4bf2-9a87-706a3579dc11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  <xsd:element ref="ns2:ECHADocumentTypeTaxHTField0" minOccurs="0"/>
                <xsd:element ref="ns4:TaxCatchAll" minOccurs="0"/>
                <xsd:element ref="ns4:TaxCatchAllLabel" minOccurs="0"/>
                <xsd:element ref="ns2:ECHASecClassTaxHTField0" minOccurs="0"/>
                <xsd:element ref="ns2:ECHAProcessTaxHTField0" minOccurs="0"/>
                <xsd:element ref="ns2:ECHACategory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8be1db-601c-4259-8d19-496fc6326e26" elementFormDefault="qualified">
    <xsd:import namespace="http://schemas.microsoft.com/office/2006/documentManagement/types"/>
    <xsd:import namespace="http://schemas.microsoft.com/office/infopath/2007/PartnerControls"/>
    <xsd:element name="ECHADocumentTypeTaxHTField0" ma:index="11" nillable="true" ma:taxonomy="true" ma:internalName="gd32339cd0b5409a9fdb05f9583968bc" ma:taxonomyFieldName="ECHADocumentType" ma:displayName="Document type" ma:readOnly="false" ma:fieldId="{0d32339c-d0b5-409a-9fdb-05f9583968bc}" ma:sspId="5f69e26b-beb5-49c8-89f9-b5a0fae19f51" ma:termSetId="aedf82a2-407f-4791-945d-c1f392314e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HASecClassTaxHTField0" ma:index="15" ma:taxonomy="true" ma:internalName="ab0eb6f132fb4a769815f72efb98c81d" ma:taxonomyFieldName="ECHASecClass" ma:displayName="Security classification" ma:default="1;#|a0307bc2-faf9-4068-8aeb-b713e4fa2a0f" ma:fieldId="{ab0eb6f1-32fb-4a76-9815-f72efb98c81d}" ma:sspId="5f69e26b-beb5-49c8-89f9-b5a0fae19f51" ma:termSetId="bdbfee88-fbc0-4b29-a996-994f751932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HAProcessTaxHTField0" ma:index="17" nillable="true" ma:taxonomy="true" ma:internalName="k79ecea8bd3e48279038bf7156c8359b" ma:taxonomyFieldName="ECHAProcess" ma:displayName="Process" ma:readOnly="false" ma:fieldId="{479ecea8-bd3e-4827-9038-bf7156c8359b}" ma:sspId="5f69e26b-beb5-49c8-89f9-b5a0fae19f51" ma:termSetId="c30def1a-2ee0-45a9-b531-f691ecbc3c4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HACategoryTaxHTField0" ma:index="19" nillable="true" ma:taxonomy="true" ma:internalName="p86653fd247d4255942aa31697ef2e78" ma:taxonomyFieldName="ECHACategory" ma:displayName="Category" ma:readOnly="false" ma:default="" ma:fieldId="{986653fd-247d-4255-942a-a31697ef2e78}" ma:sspId="5f69e26b-beb5-49c8-89f9-b5a0fae19f51" ma:termSetId="55e7dc03-f0a2-4416-8b3b-39dffa2b388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cca709-0b09-4b74-bfa0-2137a84c176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0ede5c-af4c-4bf2-9a87-706a3579dc1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description="" ma:hidden="true" ma:list="{5c7030eb-f7e0-4751-8eff-2a54fee5c08b}" ma:internalName="TaxCatchAll" ma:showField="CatchAllData" ma:web="258be1db-601c-4259-8d19-496fc6326e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description="" ma:hidden="true" ma:list="{5c7030eb-f7e0-4751-8eff-2a54fee5c08b}" ma:internalName="TaxCatchAllLabel" ma:readOnly="true" ma:showField="CatchAllDataLabel" ma:web="258be1db-601c-4259-8d19-496fc6326e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HASecClassTaxHTField0 xmlns="258be1db-601c-4259-8d19-496fc6326e26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a0307bc2-faf9-4068-8aeb-b713e4fa2a0f</TermId>
        </TermInfo>
      </Terms>
    </ECHASecClassTaxHTField0>
    <TaxCatchAll xmlns="b80ede5c-af4c-4bf2-9a87-706a3579dc11"/>
    <ECHAProcessTaxHTField0 xmlns="258be1db-601c-4259-8d19-496fc6326e26">
      <Terms xmlns="http://schemas.microsoft.com/office/infopath/2007/PartnerControls">
        <TermInfo xmlns="http://schemas.microsoft.com/office/infopath/2007/PartnerControls">
          <TermName xmlns="http://schemas.microsoft.com/office/infopath/2007/PartnerControls">06.00.01 Communications</TermName>
          <TermId xmlns="http://schemas.microsoft.com/office/infopath/2007/PartnerControls">7f8374ea-16e3-43bf-b186-f19a03f73fa1</TermId>
        </TermInfo>
      </Terms>
    </ECHAProcessTaxHTField0>
    <ECHADocumentTypeTaxHTField0 xmlns="258be1db-601c-4259-8d19-496fc6326e26">
      <Terms xmlns="http://schemas.microsoft.com/office/infopath/2007/PartnerControls"/>
    </ECHADocumentTypeTaxHTField0>
    <ECHACategoryTaxHTField0 xmlns="258be1db-601c-4259-8d19-496fc6326e26">
      <Terms xmlns="http://schemas.microsoft.com/office/infopath/2007/PartnerControls"/>
    </ECHACategoryTaxHTField0>
    <_dlc_DocId xmlns="5bcca709-0b09-4b74-bfa0-2137a84c1763">ACTV15-150-28706</_dlc_DocId>
    <_dlc_DocIdUrl xmlns="5bcca709-0b09-4b74-bfa0-2137a84c1763">
      <Url>https://activity.echa.europa.eu/sites/act-6/process-6-4/06.04.02/_layouts/DocIdRedir.aspx?ID=ACTV15-150-28706</Url>
      <Description>ACTV15-150-28706</Description>
    </_dlc_DocIdUrl>
  </documentManagement>
</p:properties>
</file>

<file path=customXml/itemProps1.xml><?xml version="1.0" encoding="utf-8"?>
<ds:datastoreItem xmlns:ds="http://schemas.openxmlformats.org/officeDocument/2006/customXml" ds:itemID="{F351B816-AB99-4F4D-A356-B510FDF580A9}"/>
</file>

<file path=customXml/itemProps2.xml><?xml version="1.0" encoding="utf-8"?>
<ds:datastoreItem xmlns:ds="http://schemas.openxmlformats.org/officeDocument/2006/customXml" ds:itemID="{5B4FFB54-CBA4-4808-A13E-47712A18C730}"/>
</file>

<file path=customXml/itemProps3.xml><?xml version="1.0" encoding="utf-8"?>
<ds:datastoreItem xmlns:ds="http://schemas.openxmlformats.org/officeDocument/2006/customXml" ds:itemID="{230EE1B0-C5A4-45B5-8766-9226A239D20D}"/>
</file>

<file path=customXml/itemProps4.xml><?xml version="1.0" encoding="utf-8"?>
<ds:datastoreItem xmlns:ds="http://schemas.openxmlformats.org/officeDocument/2006/customXml" ds:itemID="{24A1013A-20B9-48B0-A7D6-3604E067CCCC}"/>
</file>

<file path=customXml/itemProps5.xml><?xml version="1.0" encoding="utf-8"?>
<ds:datastoreItem xmlns:ds="http://schemas.openxmlformats.org/officeDocument/2006/customXml" ds:itemID="{59EA7FD0-712B-4983-AAD1-D4671D6D9789}"/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2174</TotalTime>
  <Words>754</Words>
  <Application>Microsoft Office PowerPoint</Application>
  <PresentationFormat>On-screen Show (4:3)</PresentationFormat>
  <Paragraphs>265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ＭＳ Ｐゴシック</vt:lpstr>
      <vt:lpstr>Aharoni</vt:lpstr>
      <vt:lpstr>Arial</vt:lpstr>
      <vt:lpstr>Calibri</vt:lpstr>
      <vt:lpstr>Times New Roman</vt:lpstr>
      <vt:lpstr>Verdana</vt:lpstr>
      <vt:lpstr>PowerPoint</vt:lpstr>
      <vt:lpstr>15_Mukautettu suunnittelumalli</vt:lpstr>
      <vt:lpstr>IUCLID 6  </vt:lpstr>
      <vt:lpstr>PowerPoint Presentation</vt:lpstr>
      <vt:lpstr>PowerPoint Presentation</vt:lpstr>
      <vt:lpstr>PowerPoint Presentation</vt:lpstr>
      <vt:lpstr>PowerPoint Presentation</vt:lpstr>
      <vt:lpstr>IUCLID 6 website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IUCLID manuals and webinars</vt:lpstr>
      <vt:lpstr>Thank you!</vt:lpstr>
      <vt:lpstr>PowerPoint Presentation</vt:lpstr>
      <vt:lpstr>PowerPoint Presentation</vt:lpstr>
    </vt:vector>
  </TitlesOfParts>
  <Company>European Chemicals Agency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without notes</dc:title>
  <dc:creator>NAGHY Viorica</dc:creator>
  <dc:description/>
  <cp:lastModifiedBy>BURCHARD-SOSNOWSKA Dorota</cp:lastModifiedBy>
  <cp:revision>181</cp:revision>
  <cp:lastPrinted>2014-03-25T09:37:43Z</cp:lastPrinted>
  <dcterms:created xsi:type="dcterms:W3CDTF">2016-02-09T13:33:40Z</dcterms:created>
  <dcterms:modified xsi:type="dcterms:W3CDTF">2017-09-28T09:44:28Z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0x010100B558917389A54ADDB58930FBD7E6FD57008586DED9191B4C4CBD31A5DF7F304A7100DF0D678015CBBC41B0CC86FDFBF09333</vt:lpwstr>
  </property>
  <property fmtid="{D5CDD505-2E9C-101B-9397-08002B2CF9AE}" pid="3" name="For Staff Handbook">
    <vt:lpwstr>No</vt:lpwstr>
  </property>
  <property fmtid="{D5CDD505-2E9C-101B-9397-08002B2CF9AE}" pid="4" name="_dlc_DocIdItemGuid">
    <vt:lpwstr>b077cb71-4dbc-48ea-8fb8-ec2e920a2f78</vt:lpwstr>
  </property>
  <property fmtid="{D5CDD505-2E9C-101B-9397-08002B2CF9AE}" pid="5" name="ECHAProcess">
    <vt:lpwstr>231</vt:lpwstr>
  </property>
  <property fmtid="{D5CDD505-2E9C-101B-9397-08002B2CF9AE}" pid="6" name="ECHASecClass">
    <vt:lpwstr>1</vt:lpwstr>
  </property>
  <property fmtid="{D5CDD505-2E9C-101B-9397-08002B2CF9AE}" pid="7" name="ECHACategory">
    <vt:lpwstr/>
  </property>
</Properties>
</file>