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6"/>
    <p:sldMasterId id="2147483660" r:id="rId7"/>
    <p:sldMasterId id="2147483692" r:id="rId8"/>
    <p:sldMasterId id="2147483700" r:id="rId9"/>
  </p:sldMasterIdLst>
  <p:notesMasterIdLst>
    <p:notesMasterId r:id="rId54"/>
  </p:notesMasterIdLst>
  <p:handoutMasterIdLst>
    <p:handoutMasterId r:id="rId55"/>
  </p:handoutMasterIdLst>
  <p:sldIdLst>
    <p:sldId id="258" r:id="rId10"/>
    <p:sldId id="267" r:id="rId11"/>
    <p:sldId id="299" r:id="rId12"/>
    <p:sldId id="295" r:id="rId13"/>
    <p:sldId id="296" r:id="rId14"/>
    <p:sldId id="297" r:id="rId15"/>
    <p:sldId id="298" r:id="rId16"/>
    <p:sldId id="268" r:id="rId17"/>
    <p:sldId id="286" r:id="rId18"/>
    <p:sldId id="269" r:id="rId19"/>
    <p:sldId id="290" r:id="rId20"/>
    <p:sldId id="289" r:id="rId21"/>
    <p:sldId id="270" r:id="rId22"/>
    <p:sldId id="293" r:id="rId23"/>
    <p:sldId id="287" r:id="rId24"/>
    <p:sldId id="288" r:id="rId25"/>
    <p:sldId id="272" r:id="rId26"/>
    <p:sldId id="284" r:id="rId27"/>
    <p:sldId id="274" r:id="rId28"/>
    <p:sldId id="300" r:id="rId29"/>
    <p:sldId id="275" r:id="rId30"/>
    <p:sldId id="301" r:id="rId31"/>
    <p:sldId id="282" r:id="rId32"/>
    <p:sldId id="294" r:id="rId33"/>
    <p:sldId id="302" r:id="rId34"/>
    <p:sldId id="303" r:id="rId35"/>
    <p:sldId id="304" r:id="rId36"/>
    <p:sldId id="305" r:id="rId37"/>
    <p:sldId id="306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9" r:id="rId47"/>
    <p:sldId id="320" r:id="rId48"/>
    <p:sldId id="321" r:id="rId49"/>
    <p:sldId id="322" r:id="rId50"/>
    <p:sldId id="316" r:id="rId51"/>
    <p:sldId id="317" r:id="rId52"/>
    <p:sldId id="259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DBDBDB"/>
    <a:srgbClr val="CDCDCD"/>
    <a:srgbClr val="B2B2B2"/>
    <a:srgbClr val="868686"/>
    <a:srgbClr val="D7D7D7"/>
    <a:srgbClr val="E6E6E6"/>
    <a:srgbClr val="4C4C4C"/>
    <a:srgbClr val="C9C9C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81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114D2-EF41-444D-9F6A-B19DA037D7B9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AD3C5D0E-DBD1-41F4-8230-95BC0C4FD330}">
      <dgm:prSet phldrT="[Text]"/>
      <dgm:spPr/>
      <dgm:t>
        <a:bodyPr/>
        <a:lstStyle/>
        <a:p>
          <a:r>
            <a:rPr lang="en-GB" dirty="0" smtClean="0"/>
            <a:t>IUCLID 6 project starts</a:t>
          </a:r>
          <a:endParaRPr lang="en-GB" dirty="0"/>
        </a:p>
      </dgm:t>
    </dgm:pt>
    <dgm:pt modelId="{A7F8F7E0-95A3-45D8-AB7C-F1124B6DB7DA}" type="parTrans" cxnId="{93949F4C-B818-43AD-A378-D413938220E2}">
      <dgm:prSet/>
      <dgm:spPr/>
      <dgm:t>
        <a:bodyPr/>
        <a:lstStyle/>
        <a:p>
          <a:endParaRPr lang="en-GB"/>
        </a:p>
      </dgm:t>
    </dgm:pt>
    <dgm:pt modelId="{855AEA67-5EE5-4DC6-B44C-84ED00B4DB32}" type="sibTrans" cxnId="{93949F4C-B818-43AD-A378-D413938220E2}">
      <dgm:prSet/>
      <dgm:spPr/>
      <dgm:t>
        <a:bodyPr/>
        <a:lstStyle/>
        <a:p>
          <a:endParaRPr lang="en-GB"/>
        </a:p>
      </dgm:t>
    </dgm:pt>
    <dgm:pt modelId="{277635FA-AC77-44CE-B85D-AEBD3ED3890A}">
      <dgm:prSet phldrT="[Text]"/>
      <dgm:spPr/>
      <dgm:t>
        <a:bodyPr/>
        <a:lstStyle/>
        <a:p>
          <a:r>
            <a:rPr lang="en-GB" dirty="0" smtClean="0"/>
            <a:t>IT Architecture review</a:t>
          </a:r>
          <a:endParaRPr lang="en-GB" dirty="0"/>
        </a:p>
      </dgm:t>
    </dgm:pt>
    <dgm:pt modelId="{29E225E8-78B0-430E-9F83-54BB7F560DAD}" type="parTrans" cxnId="{6B7CEEC6-A17C-4DDA-8951-CC5197E153B4}">
      <dgm:prSet/>
      <dgm:spPr/>
      <dgm:t>
        <a:bodyPr/>
        <a:lstStyle/>
        <a:p>
          <a:endParaRPr lang="en-GB"/>
        </a:p>
      </dgm:t>
    </dgm:pt>
    <dgm:pt modelId="{C72D7D82-E339-4FFC-B56D-F254A716EE47}" type="sibTrans" cxnId="{6B7CEEC6-A17C-4DDA-8951-CC5197E153B4}">
      <dgm:prSet/>
      <dgm:spPr/>
      <dgm:t>
        <a:bodyPr/>
        <a:lstStyle/>
        <a:p>
          <a:endParaRPr lang="en-GB"/>
        </a:p>
      </dgm:t>
    </dgm:pt>
    <dgm:pt modelId="{B1F0F631-946C-4E6B-B292-FD19D7D3E8D4}">
      <dgm:prSet phldrT="[Text]"/>
      <dgm:spPr/>
      <dgm:t>
        <a:bodyPr/>
        <a:lstStyle/>
        <a:p>
          <a:r>
            <a:rPr lang="en-GB" dirty="0" smtClean="0"/>
            <a:t>New functions</a:t>
          </a:r>
          <a:endParaRPr lang="en-GB" dirty="0"/>
        </a:p>
      </dgm:t>
    </dgm:pt>
    <dgm:pt modelId="{D63363EB-0715-4D91-A2AB-B1CF074A87BD}" type="parTrans" cxnId="{7C7D812A-CE87-470C-BAE6-8C39FA1D9394}">
      <dgm:prSet/>
      <dgm:spPr/>
      <dgm:t>
        <a:bodyPr/>
        <a:lstStyle/>
        <a:p>
          <a:endParaRPr lang="en-GB"/>
        </a:p>
      </dgm:t>
    </dgm:pt>
    <dgm:pt modelId="{3BEF29D9-9054-43DB-9F3E-9ACA5882FEC4}" type="sibTrans" cxnId="{7C7D812A-CE87-470C-BAE6-8C39FA1D9394}">
      <dgm:prSet/>
      <dgm:spPr/>
      <dgm:t>
        <a:bodyPr/>
        <a:lstStyle/>
        <a:p>
          <a:endParaRPr lang="en-GB"/>
        </a:p>
      </dgm:t>
    </dgm:pt>
    <dgm:pt modelId="{A5B50A7D-70CB-489A-A03D-2C42EB9B111C}">
      <dgm:prSet phldrT="[Text]"/>
      <dgm:spPr/>
      <dgm:t>
        <a:bodyPr/>
        <a:lstStyle/>
        <a:p>
          <a:r>
            <a:rPr lang="en-GB" dirty="0" smtClean="0"/>
            <a:t>IUCLID 6 beta version</a:t>
          </a:r>
          <a:endParaRPr lang="en-GB" dirty="0"/>
        </a:p>
      </dgm:t>
    </dgm:pt>
    <dgm:pt modelId="{368B8C1B-AAD9-4671-83A1-A833CA41C6B8}" type="parTrans" cxnId="{7EC9A18E-B5E5-40E3-A65B-2C27B7DF5431}">
      <dgm:prSet/>
      <dgm:spPr/>
      <dgm:t>
        <a:bodyPr/>
        <a:lstStyle/>
        <a:p>
          <a:endParaRPr lang="en-GB"/>
        </a:p>
      </dgm:t>
    </dgm:pt>
    <dgm:pt modelId="{9CBEB68C-EC17-4618-A0FE-6DE19CE0453F}" type="sibTrans" cxnId="{7EC9A18E-B5E5-40E3-A65B-2C27B7DF5431}">
      <dgm:prSet/>
      <dgm:spPr/>
      <dgm:t>
        <a:bodyPr/>
        <a:lstStyle/>
        <a:p>
          <a:endParaRPr lang="en-GB"/>
        </a:p>
      </dgm:t>
    </dgm:pt>
    <dgm:pt modelId="{558F77C4-53BC-4CC3-9D83-31A221C4DF27}">
      <dgm:prSet phldrT="[Text]"/>
      <dgm:spPr/>
      <dgm:t>
        <a:bodyPr/>
        <a:lstStyle/>
        <a:p>
          <a:r>
            <a:rPr lang="en-GB" dirty="0" smtClean="0"/>
            <a:t>OECD Harmonised Templates</a:t>
          </a:r>
          <a:endParaRPr lang="en-GB" dirty="0"/>
        </a:p>
      </dgm:t>
    </dgm:pt>
    <dgm:pt modelId="{F2FB1214-071F-4C43-803A-B1F14C4D5A03}" type="parTrans" cxnId="{2B001807-87C3-497B-948B-6C4C766A1674}">
      <dgm:prSet/>
      <dgm:spPr/>
      <dgm:t>
        <a:bodyPr/>
        <a:lstStyle/>
        <a:p>
          <a:endParaRPr lang="en-GB"/>
        </a:p>
      </dgm:t>
    </dgm:pt>
    <dgm:pt modelId="{1E1217B6-A5D6-4B19-AFE2-C3A562C558BE}" type="sibTrans" cxnId="{2B001807-87C3-497B-948B-6C4C766A1674}">
      <dgm:prSet/>
      <dgm:spPr/>
      <dgm:t>
        <a:bodyPr/>
        <a:lstStyle/>
        <a:p>
          <a:endParaRPr lang="en-GB"/>
        </a:p>
      </dgm:t>
    </dgm:pt>
    <dgm:pt modelId="{68853AD5-5533-4248-89C5-D491A147EF58}">
      <dgm:prSet phldrT="[Text]"/>
      <dgm:spPr/>
      <dgm:t>
        <a:bodyPr/>
        <a:lstStyle/>
        <a:p>
          <a:r>
            <a:rPr lang="en-GB" dirty="0" smtClean="0"/>
            <a:t>REACH, BPR and CLP</a:t>
          </a:r>
          <a:endParaRPr lang="en-GB" dirty="0"/>
        </a:p>
      </dgm:t>
    </dgm:pt>
    <dgm:pt modelId="{1C6E0526-C745-45AC-9205-6D5D86DBB4E8}" type="parTrans" cxnId="{F397C351-5C63-43A6-8EE1-014D2DD7DF1B}">
      <dgm:prSet/>
      <dgm:spPr/>
      <dgm:t>
        <a:bodyPr/>
        <a:lstStyle/>
        <a:p>
          <a:endParaRPr lang="en-GB"/>
        </a:p>
      </dgm:t>
    </dgm:pt>
    <dgm:pt modelId="{12C41AC8-25A9-46FF-AA74-951422DADAC6}" type="sibTrans" cxnId="{F397C351-5C63-43A6-8EE1-014D2DD7DF1B}">
      <dgm:prSet/>
      <dgm:spPr/>
      <dgm:t>
        <a:bodyPr/>
        <a:lstStyle/>
        <a:p>
          <a:endParaRPr lang="en-GB"/>
        </a:p>
      </dgm:t>
    </dgm:pt>
    <dgm:pt modelId="{97DB7510-E069-4980-A10D-9E67C0CD86E5}">
      <dgm:prSet phldrT="[Text]"/>
      <dgm:spPr/>
      <dgm:t>
        <a:bodyPr/>
        <a:lstStyle/>
        <a:p>
          <a:r>
            <a:rPr lang="en-GB" dirty="0" smtClean="0"/>
            <a:t>IUCLID 6 official release</a:t>
          </a:r>
          <a:endParaRPr lang="en-GB" dirty="0"/>
        </a:p>
      </dgm:t>
    </dgm:pt>
    <dgm:pt modelId="{2597D578-E7D3-48CE-86F5-FF25D243A3A3}" type="parTrans" cxnId="{2AE63980-BB38-4A1A-A465-34D00E39C691}">
      <dgm:prSet/>
      <dgm:spPr/>
      <dgm:t>
        <a:bodyPr/>
        <a:lstStyle/>
        <a:p>
          <a:endParaRPr lang="en-GB"/>
        </a:p>
      </dgm:t>
    </dgm:pt>
    <dgm:pt modelId="{B5E5FAB5-F10E-4F61-B581-10009E8DC612}" type="sibTrans" cxnId="{2AE63980-BB38-4A1A-A465-34D00E39C691}">
      <dgm:prSet/>
      <dgm:spPr/>
      <dgm:t>
        <a:bodyPr/>
        <a:lstStyle/>
        <a:p>
          <a:endParaRPr lang="en-GB"/>
        </a:p>
      </dgm:t>
    </dgm:pt>
    <dgm:pt modelId="{C99E8E44-ABB0-4D10-A5D9-235D218F2572}">
      <dgm:prSet phldrT="[Text]"/>
      <dgm:spPr/>
      <dgm:t>
        <a:bodyPr/>
        <a:lstStyle/>
        <a:p>
          <a:r>
            <a:rPr lang="en-GB" dirty="0" smtClean="0"/>
            <a:t>Progressive maintenance</a:t>
          </a:r>
          <a:endParaRPr lang="en-GB" dirty="0"/>
        </a:p>
      </dgm:t>
    </dgm:pt>
    <dgm:pt modelId="{C42551CC-CF97-4853-B0D4-6272A13396A2}" type="parTrans" cxnId="{124755EC-EA62-4680-BB06-F9F314688BB3}">
      <dgm:prSet/>
      <dgm:spPr/>
      <dgm:t>
        <a:bodyPr/>
        <a:lstStyle/>
        <a:p>
          <a:endParaRPr lang="en-GB"/>
        </a:p>
      </dgm:t>
    </dgm:pt>
    <dgm:pt modelId="{A85E4051-48D9-49F8-AE08-65E72C55BC05}" type="sibTrans" cxnId="{124755EC-EA62-4680-BB06-F9F314688BB3}">
      <dgm:prSet/>
      <dgm:spPr/>
      <dgm:t>
        <a:bodyPr/>
        <a:lstStyle/>
        <a:p>
          <a:endParaRPr lang="en-GB"/>
        </a:p>
      </dgm:t>
    </dgm:pt>
    <dgm:pt modelId="{99F34D67-1B58-4982-A06E-048E37E16BC8}">
      <dgm:prSet phldrT="[Text]"/>
      <dgm:spPr/>
      <dgm:t>
        <a:bodyPr/>
        <a:lstStyle/>
        <a:p>
          <a:r>
            <a:rPr lang="en-GB" dirty="0" smtClean="0"/>
            <a:t>…</a:t>
          </a:r>
          <a:endParaRPr lang="en-GB" dirty="0"/>
        </a:p>
      </dgm:t>
    </dgm:pt>
    <dgm:pt modelId="{A173ADE0-2BEC-49EF-AC81-C8AA86972814}" type="parTrans" cxnId="{F30BDE0B-2DA6-4D0B-8ADA-D8C7A4F2E276}">
      <dgm:prSet/>
      <dgm:spPr/>
      <dgm:t>
        <a:bodyPr/>
        <a:lstStyle/>
        <a:p>
          <a:endParaRPr lang="en-GB"/>
        </a:p>
      </dgm:t>
    </dgm:pt>
    <dgm:pt modelId="{168A7AEC-BF29-49D3-9D3C-5C3FC54E4B09}" type="sibTrans" cxnId="{F30BDE0B-2DA6-4D0B-8ADA-D8C7A4F2E276}">
      <dgm:prSet/>
      <dgm:spPr/>
      <dgm:t>
        <a:bodyPr/>
        <a:lstStyle/>
        <a:p>
          <a:endParaRPr lang="en-GB"/>
        </a:p>
      </dgm:t>
    </dgm:pt>
    <dgm:pt modelId="{082A1BC1-0044-4ECC-90DD-B25F450D1D95}" type="pres">
      <dgm:prSet presAssocID="{F18114D2-EF41-444D-9F6A-B19DA037D7B9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49B99FC2-B8D8-46EC-874B-B38DD3F7D236}" type="pres">
      <dgm:prSet presAssocID="{AD3C5D0E-DBD1-41F4-8230-95BC0C4FD330}" presName="parComposite" presStyleCnt="0"/>
      <dgm:spPr/>
    </dgm:pt>
    <dgm:pt modelId="{29384E02-B6AD-4B16-8AC7-B7221F93FE3D}" type="pres">
      <dgm:prSet presAssocID="{AD3C5D0E-DBD1-41F4-8230-95BC0C4FD330}" presName="parBigCircle" presStyleLbl="node0" presStyleIdx="0" presStyleCnt="3"/>
      <dgm:spPr/>
    </dgm:pt>
    <dgm:pt modelId="{734E1ED1-3F83-4277-B6A6-77C809926C46}" type="pres">
      <dgm:prSet presAssocID="{AD3C5D0E-DBD1-41F4-8230-95BC0C4FD330}" presName="parTx" presStyleLbl="revTx" presStyleIdx="0" presStyleCnt="15"/>
      <dgm:spPr/>
      <dgm:t>
        <a:bodyPr/>
        <a:lstStyle/>
        <a:p>
          <a:endParaRPr lang="en-GB"/>
        </a:p>
      </dgm:t>
    </dgm:pt>
    <dgm:pt modelId="{552544C3-F198-44CA-AF51-79A6645849CF}" type="pres">
      <dgm:prSet presAssocID="{AD3C5D0E-DBD1-41F4-8230-95BC0C4FD330}" presName="bSpace" presStyleCnt="0"/>
      <dgm:spPr/>
    </dgm:pt>
    <dgm:pt modelId="{C38DB8D8-FE0A-4AD5-9A8B-E19BB3042337}" type="pres">
      <dgm:prSet presAssocID="{AD3C5D0E-DBD1-41F4-8230-95BC0C4FD330}" presName="parBackupNorm" presStyleCnt="0"/>
      <dgm:spPr/>
    </dgm:pt>
    <dgm:pt modelId="{10988D10-A923-4BFF-9320-409B819F6E1C}" type="pres">
      <dgm:prSet presAssocID="{855AEA67-5EE5-4DC6-B44C-84ED00B4DB32}" presName="parSpace" presStyleCnt="0"/>
      <dgm:spPr/>
    </dgm:pt>
    <dgm:pt modelId="{167927BB-498E-49D6-BAE4-C61D7BAA7D11}" type="pres">
      <dgm:prSet presAssocID="{277635FA-AC77-44CE-B85D-AEBD3ED3890A}" presName="desBackupLeftNorm" presStyleCnt="0"/>
      <dgm:spPr/>
    </dgm:pt>
    <dgm:pt modelId="{F47B008E-5667-4600-9C40-515B70EED356}" type="pres">
      <dgm:prSet presAssocID="{277635FA-AC77-44CE-B85D-AEBD3ED3890A}" presName="desComposite" presStyleCnt="0"/>
      <dgm:spPr/>
    </dgm:pt>
    <dgm:pt modelId="{6E2B3F5A-3C5D-4806-B10D-02A927E67B19}" type="pres">
      <dgm:prSet presAssocID="{277635FA-AC77-44CE-B85D-AEBD3ED3890A}" presName="desCircle" presStyleLbl="node1" presStyleIdx="0" presStyleCnt="6"/>
      <dgm:spPr/>
    </dgm:pt>
    <dgm:pt modelId="{CD72A202-C707-412B-ADBE-F0C3C301E8DE}" type="pres">
      <dgm:prSet presAssocID="{277635FA-AC77-44CE-B85D-AEBD3ED3890A}" presName="chTx" presStyleLbl="revTx" presStyleIdx="1" presStyleCnt="15"/>
      <dgm:spPr/>
      <dgm:t>
        <a:bodyPr/>
        <a:lstStyle/>
        <a:p>
          <a:endParaRPr lang="en-GB"/>
        </a:p>
      </dgm:t>
    </dgm:pt>
    <dgm:pt modelId="{BEB6FAD5-676F-40D0-877A-6CF14F67AA62}" type="pres">
      <dgm:prSet presAssocID="{277635FA-AC77-44CE-B85D-AEBD3ED3890A}" presName="desTx" presStyleLbl="revTx" presStyleIdx="2" presStyleCnt="15">
        <dgm:presLayoutVars>
          <dgm:bulletEnabled val="1"/>
        </dgm:presLayoutVars>
      </dgm:prSet>
      <dgm:spPr/>
    </dgm:pt>
    <dgm:pt modelId="{E676BD07-C9D8-44B9-8513-9523D67676B1}" type="pres">
      <dgm:prSet presAssocID="{277635FA-AC77-44CE-B85D-AEBD3ED3890A}" presName="desBackupRightNorm" presStyleCnt="0"/>
      <dgm:spPr/>
    </dgm:pt>
    <dgm:pt modelId="{0276DDB6-1864-4BAD-AA14-E15EBB8E827B}" type="pres">
      <dgm:prSet presAssocID="{C72D7D82-E339-4FFC-B56D-F254A716EE47}" presName="desSpace" presStyleCnt="0"/>
      <dgm:spPr/>
    </dgm:pt>
    <dgm:pt modelId="{D9423F92-7B32-4756-BE46-19469DEDDE36}" type="pres">
      <dgm:prSet presAssocID="{B1F0F631-946C-4E6B-B292-FD19D7D3E8D4}" presName="desBackupLeftNorm" presStyleCnt="0"/>
      <dgm:spPr/>
    </dgm:pt>
    <dgm:pt modelId="{401CF648-F6DB-4136-9A7D-34CEFE0F4840}" type="pres">
      <dgm:prSet presAssocID="{B1F0F631-946C-4E6B-B292-FD19D7D3E8D4}" presName="desComposite" presStyleCnt="0"/>
      <dgm:spPr/>
    </dgm:pt>
    <dgm:pt modelId="{83C4C7D0-9D93-4B07-93E2-3907AD098893}" type="pres">
      <dgm:prSet presAssocID="{B1F0F631-946C-4E6B-B292-FD19D7D3E8D4}" presName="desCircle" presStyleLbl="node1" presStyleIdx="1" presStyleCnt="6"/>
      <dgm:spPr/>
    </dgm:pt>
    <dgm:pt modelId="{9DC36083-8B4D-4DE4-B049-59DF0B4507C3}" type="pres">
      <dgm:prSet presAssocID="{B1F0F631-946C-4E6B-B292-FD19D7D3E8D4}" presName="chTx" presStyleLbl="revTx" presStyleIdx="3" presStyleCnt="15"/>
      <dgm:spPr/>
      <dgm:t>
        <a:bodyPr/>
        <a:lstStyle/>
        <a:p>
          <a:endParaRPr lang="en-GB"/>
        </a:p>
      </dgm:t>
    </dgm:pt>
    <dgm:pt modelId="{4701E5B1-A278-4739-AD26-DC29218ACC47}" type="pres">
      <dgm:prSet presAssocID="{B1F0F631-946C-4E6B-B292-FD19D7D3E8D4}" presName="desTx" presStyleLbl="revTx" presStyleIdx="4" presStyleCnt="15">
        <dgm:presLayoutVars>
          <dgm:bulletEnabled val="1"/>
        </dgm:presLayoutVars>
      </dgm:prSet>
      <dgm:spPr/>
    </dgm:pt>
    <dgm:pt modelId="{D816352C-69D4-4AB9-B001-939B3EEA3B61}" type="pres">
      <dgm:prSet presAssocID="{B1F0F631-946C-4E6B-B292-FD19D7D3E8D4}" presName="desBackupRightNorm" presStyleCnt="0"/>
      <dgm:spPr/>
    </dgm:pt>
    <dgm:pt modelId="{BAF989CB-CF7B-4CB1-BCC4-4A243683FEB3}" type="pres">
      <dgm:prSet presAssocID="{3BEF29D9-9054-43DB-9F3E-9ACA5882FEC4}" presName="desSpace" presStyleCnt="0"/>
      <dgm:spPr/>
    </dgm:pt>
    <dgm:pt modelId="{00CD42FA-0E49-42C4-9CC0-A3A23AE1769A}" type="pres">
      <dgm:prSet presAssocID="{A5B50A7D-70CB-489A-A03D-2C42EB9B111C}" presName="parComposite" presStyleCnt="0"/>
      <dgm:spPr/>
    </dgm:pt>
    <dgm:pt modelId="{587FB876-BD26-4DCF-9BD1-A59B7B77A9DF}" type="pres">
      <dgm:prSet presAssocID="{A5B50A7D-70CB-489A-A03D-2C42EB9B111C}" presName="parBigCircle" presStyleLbl="node0" presStyleIdx="1" presStyleCnt="3"/>
      <dgm:spPr/>
    </dgm:pt>
    <dgm:pt modelId="{68234345-A9E1-47AF-B638-EFFF66D2D05A}" type="pres">
      <dgm:prSet presAssocID="{A5B50A7D-70CB-489A-A03D-2C42EB9B111C}" presName="parTx" presStyleLbl="revTx" presStyleIdx="5" presStyleCnt="15"/>
      <dgm:spPr/>
      <dgm:t>
        <a:bodyPr/>
        <a:lstStyle/>
        <a:p>
          <a:endParaRPr lang="en-GB"/>
        </a:p>
      </dgm:t>
    </dgm:pt>
    <dgm:pt modelId="{10863B7B-87AA-4C93-9173-99CA04D703E9}" type="pres">
      <dgm:prSet presAssocID="{A5B50A7D-70CB-489A-A03D-2C42EB9B111C}" presName="bSpace" presStyleCnt="0"/>
      <dgm:spPr/>
    </dgm:pt>
    <dgm:pt modelId="{82C141D2-A888-47FF-ACBF-FC92F32DE9DA}" type="pres">
      <dgm:prSet presAssocID="{A5B50A7D-70CB-489A-A03D-2C42EB9B111C}" presName="parBackupNorm" presStyleCnt="0"/>
      <dgm:spPr/>
    </dgm:pt>
    <dgm:pt modelId="{4462629B-7F42-4D09-8D83-943B9827E16C}" type="pres">
      <dgm:prSet presAssocID="{9CBEB68C-EC17-4618-A0FE-6DE19CE0453F}" presName="parSpace" presStyleCnt="0"/>
      <dgm:spPr/>
    </dgm:pt>
    <dgm:pt modelId="{759CCFE3-7DD1-4397-9CEA-22B99238DA5D}" type="pres">
      <dgm:prSet presAssocID="{558F77C4-53BC-4CC3-9D83-31A221C4DF27}" presName="desBackupLeftNorm" presStyleCnt="0"/>
      <dgm:spPr/>
    </dgm:pt>
    <dgm:pt modelId="{B8217758-7801-4E79-92AD-70D1DC375F6B}" type="pres">
      <dgm:prSet presAssocID="{558F77C4-53BC-4CC3-9D83-31A221C4DF27}" presName="desComposite" presStyleCnt="0"/>
      <dgm:spPr/>
    </dgm:pt>
    <dgm:pt modelId="{CA4E4EBA-6143-4A6C-A55B-710E1BDF3935}" type="pres">
      <dgm:prSet presAssocID="{558F77C4-53BC-4CC3-9D83-31A221C4DF27}" presName="desCircle" presStyleLbl="node1" presStyleIdx="2" presStyleCnt="6"/>
      <dgm:spPr/>
    </dgm:pt>
    <dgm:pt modelId="{5F4EC65E-75DF-4FDF-A584-78DD23068C54}" type="pres">
      <dgm:prSet presAssocID="{558F77C4-53BC-4CC3-9D83-31A221C4DF27}" presName="chTx" presStyleLbl="revTx" presStyleIdx="6" presStyleCnt="15"/>
      <dgm:spPr/>
      <dgm:t>
        <a:bodyPr/>
        <a:lstStyle/>
        <a:p>
          <a:endParaRPr lang="en-GB"/>
        </a:p>
      </dgm:t>
    </dgm:pt>
    <dgm:pt modelId="{505604FD-50DD-4183-BDEE-FC5A288FE239}" type="pres">
      <dgm:prSet presAssocID="{558F77C4-53BC-4CC3-9D83-31A221C4DF27}" presName="desTx" presStyleLbl="revTx" presStyleIdx="7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F2382-6C54-4960-BA84-C8EA7C090EF8}" type="pres">
      <dgm:prSet presAssocID="{558F77C4-53BC-4CC3-9D83-31A221C4DF27}" presName="desBackupRightNorm" presStyleCnt="0"/>
      <dgm:spPr/>
    </dgm:pt>
    <dgm:pt modelId="{9961E6AB-CE0A-4AD2-B268-51F8437F44D0}" type="pres">
      <dgm:prSet presAssocID="{1E1217B6-A5D6-4B19-AFE2-C3A562C558BE}" presName="desSpace" presStyleCnt="0"/>
      <dgm:spPr/>
    </dgm:pt>
    <dgm:pt modelId="{BB717493-1D59-4F1C-BED5-D19E173F1986}" type="pres">
      <dgm:prSet presAssocID="{68853AD5-5533-4248-89C5-D491A147EF58}" presName="desBackupLeftNorm" presStyleCnt="0"/>
      <dgm:spPr/>
    </dgm:pt>
    <dgm:pt modelId="{5B407D02-F5F9-43D0-B61D-1A95FC5EF3B4}" type="pres">
      <dgm:prSet presAssocID="{68853AD5-5533-4248-89C5-D491A147EF58}" presName="desComposite" presStyleCnt="0"/>
      <dgm:spPr/>
    </dgm:pt>
    <dgm:pt modelId="{432B5D40-7AB6-46EB-B509-735A167C9853}" type="pres">
      <dgm:prSet presAssocID="{68853AD5-5533-4248-89C5-D491A147EF58}" presName="desCircle" presStyleLbl="node1" presStyleIdx="3" presStyleCnt="6"/>
      <dgm:spPr/>
    </dgm:pt>
    <dgm:pt modelId="{D7A1C383-45D2-4868-ACE9-7F6A1D39381A}" type="pres">
      <dgm:prSet presAssocID="{68853AD5-5533-4248-89C5-D491A147EF58}" presName="chTx" presStyleLbl="revTx" presStyleIdx="8" presStyleCnt="15"/>
      <dgm:spPr/>
      <dgm:t>
        <a:bodyPr/>
        <a:lstStyle/>
        <a:p>
          <a:endParaRPr lang="en-GB"/>
        </a:p>
      </dgm:t>
    </dgm:pt>
    <dgm:pt modelId="{156C9D60-4A11-46A1-B011-8E977563D834}" type="pres">
      <dgm:prSet presAssocID="{68853AD5-5533-4248-89C5-D491A147EF58}" presName="desTx" presStyleLbl="revTx" presStyleIdx="9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90A61-A36B-46E0-9C60-8D921E39077C}" type="pres">
      <dgm:prSet presAssocID="{68853AD5-5533-4248-89C5-D491A147EF58}" presName="desBackupRightNorm" presStyleCnt="0"/>
      <dgm:spPr/>
    </dgm:pt>
    <dgm:pt modelId="{112A6CF8-BB6A-410F-9E17-12BA7A8CD97E}" type="pres">
      <dgm:prSet presAssocID="{12C41AC8-25A9-46FF-AA74-951422DADAC6}" presName="desSpace" presStyleCnt="0"/>
      <dgm:spPr/>
    </dgm:pt>
    <dgm:pt modelId="{CB0D5AC5-A51A-48D9-AD2C-2ECB6B11C56F}" type="pres">
      <dgm:prSet presAssocID="{97DB7510-E069-4980-A10D-9E67C0CD86E5}" presName="parComposite" presStyleCnt="0"/>
      <dgm:spPr/>
    </dgm:pt>
    <dgm:pt modelId="{CCE8DDC2-5A3F-4B98-8313-60902AE17D44}" type="pres">
      <dgm:prSet presAssocID="{97DB7510-E069-4980-A10D-9E67C0CD86E5}" presName="parBigCircle" presStyleLbl="node0" presStyleIdx="2" presStyleCnt="3"/>
      <dgm:spPr/>
    </dgm:pt>
    <dgm:pt modelId="{2520FC96-F840-45C0-A9A2-D84A6642896B}" type="pres">
      <dgm:prSet presAssocID="{97DB7510-E069-4980-A10D-9E67C0CD86E5}" presName="parTx" presStyleLbl="revTx" presStyleIdx="10" presStyleCnt="15"/>
      <dgm:spPr/>
      <dgm:t>
        <a:bodyPr/>
        <a:lstStyle/>
        <a:p>
          <a:endParaRPr lang="en-GB"/>
        </a:p>
      </dgm:t>
    </dgm:pt>
    <dgm:pt modelId="{70B305B8-2267-44B0-A739-B939275C4F88}" type="pres">
      <dgm:prSet presAssocID="{97DB7510-E069-4980-A10D-9E67C0CD86E5}" presName="bSpace" presStyleCnt="0"/>
      <dgm:spPr/>
    </dgm:pt>
    <dgm:pt modelId="{42DA5E6E-47BE-408B-8ABD-7144B4882CA3}" type="pres">
      <dgm:prSet presAssocID="{97DB7510-E069-4980-A10D-9E67C0CD86E5}" presName="parBackupNorm" presStyleCnt="0"/>
      <dgm:spPr/>
    </dgm:pt>
    <dgm:pt modelId="{F82879FC-8363-4C2A-BE42-3A7F5B3013BF}" type="pres">
      <dgm:prSet presAssocID="{B5E5FAB5-F10E-4F61-B581-10009E8DC612}" presName="parSpace" presStyleCnt="0"/>
      <dgm:spPr/>
    </dgm:pt>
    <dgm:pt modelId="{F98F751C-F084-44DD-9596-93A407AA9A3A}" type="pres">
      <dgm:prSet presAssocID="{C99E8E44-ABB0-4D10-A5D9-235D218F2572}" presName="desBackupLeftNorm" presStyleCnt="0"/>
      <dgm:spPr/>
    </dgm:pt>
    <dgm:pt modelId="{07372BAC-B9DA-4BED-B4EF-63FD5A0B2BF8}" type="pres">
      <dgm:prSet presAssocID="{C99E8E44-ABB0-4D10-A5D9-235D218F2572}" presName="desComposite" presStyleCnt="0"/>
      <dgm:spPr/>
    </dgm:pt>
    <dgm:pt modelId="{B3BBD916-F1DC-4AF8-BDF8-7C9EFE1B291F}" type="pres">
      <dgm:prSet presAssocID="{C99E8E44-ABB0-4D10-A5D9-235D218F2572}" presName="desCircle" presStyleLbl="node1" presStyleIdx="4" presStyleCnt="6"/>
      <dgm:spPr/>
    </dgm:pt>
    <dgm:pt modelId="{07E0E1A8-2B16-4726-9615-03F26A845D60}" type="pres">
      <dgm:prSet presAssocID="{C99E8E44-ABB0-4D10-A5D9-235D218F2572}" presName="chTx" presStyleLbl="revTx" presStyleIdx="11" presStyleCnt="15"/>
      <dgm:spPr/>
      <dgm:t>
        <a:bodyPr/>
        <a:lstStyle/>
        <a:p>
          <a:endParaRPr lang="en-GB"/>
        </a:p>
      </dgm:t>
    </dgm:pt>
    <dgm:pt modelId="{E90DA401-DDAE-4972-A49B-E409192B460B}" type="pres">
      <dgm:prSet presAssocID="{C99E8E44-ABB0-4D10-A5D9-235D218F2572}" presName="desTx" presStyleLbl="revTx" presStyleIdx="12" presStyleCnt="15">
        <dgm:presLayoutVars>
          <dgm:bulletEnabled val="1"/>
        </dgm:presLayoutVars>
      </dgm:prSet>
      <dgm:spPr/>
    </dgm:pt>
    <dgm:pt modelId="{FA8622C3-7137-4280-B41C-245A67BECF89}" type="pres">
      <dgm:prSet presAssocID="{C99E8E44-ABB0-4D10-A5D9-235D218F2572}" presName="desBackupRightNorm" presStyleCnt="0"/>
      <dgm:spPr/>
    </dgm:pt>
    <dgm:pt modelId="{A64283E8-2A44-4EA5-926B-90CF007297FF}" type="pres">
      <dgm:prSet presAssocID="{A85E4051-48D9-49F8-AE08-65E72C55BC05}" presName="desSpace" presStyleCnt="0"/>
      <dgm:spPr/>
    </dgm:pt>
    <dgm:pt modelId="{B5EBD3AD-8793-40BE-8FC0-E23E1D70C7B4}" type="pres">
      <dgm:prSet presAssocID="{99F34D67-1B58-4982-A06E-048E37E16BC8}" presName="desBackupLeftNorm" presStyleCnt="0"/>
      <dgm:spPr/>
    </dgm:pt>
    <dgm:pt modelId="{E2851931-4754-4680-95E4-7ED514059A49}" type="pres">
      <dgm:prSet presAssocID="{99F34D67-1B58-4982-A06E-048E37E16BC8}" presName="desComposite" presStyleCnt="0"/>
      <dgm:spPr/>
    </dgm:pt>
    <dgm:pt modelId="{8DEB88E8-F332-46E4-8198-C296F9555493}" type="pres">
      <dgm:prSet presAssocID="{99F34D67-1B58-4982-A06E-048E37E16BC8}" presName="desCircle" presStyleLbl="node1" presStyleIdx="5" presStyleCnt="6"/>
      <dgm:spPr/>
    </dgm:pt>
    <dgm:pt modelId="{C03AC9B9-EDD6-4355-8766-A4FF1FA94726}" type="pres">
      <dgm:prSet presAssocID="{99F34D67-1B58-4982-A06E-048E37E16BC8}" presName="chTx" presStyleLbl="revTx" presStyleIdx="13" presStyleCnt="15"/>
      <dgm:spPr/>
      <dgm:t>
        <a:bodyPr/>
        <a:lstStyle/>
        <a:p>
          <a:endParaRPr lang="en-GB"/>
        </a:p>
      </dgm:t>
    </dgm:pt>
    <dgm:pt modelId="{A2D57923-3090-486F-A697-8D596A7EB634}" type="pres">
      <dgm:prSet presAssocID="{99F34D67-1B58-4982-A06E-048E37E16BC8}" presName="desTx" presStyleLbl="revTx" presStyleIdx="14" presStyleCnt="15">
        <dgm:presLayoutVars>
          <dgm:bulletEnabled val="1"/>
        </dgm:presLayoutVars>
      </dgm:prSet>
      <dgm:spPr/>
    </dgm:pt>
    <dgm:pt modelId="{334F27CC-135F-4DF8-8A0F-9BDEFCF7C2F7}" type="pres">
      <dgm:prSet presAssocID="{99F34D67-1B58-4982-A06E-048E37E16BC8}" presName="desBackupRightNorm" presStyleCnt="0"/>
      <dgm:spPr/>
    </dgm:pt>
    <dgm:pt modelId="{9ACE3659-A163-458B-9DCD-0610237B4E8C}" type="pres">
      <dgm:prSet presAssocID="{168A7AEC-BF29-49D3-9D3C-5C3FC54E4B09}" presName="desSpace" presStyleCnt="0"/>
      <dgm:spPr/>
    </dgm:pt>
  </dgm:ptLst>
  <dgm:cxnLst>
    <dgm:cxn modelId="{FAF0F881-DEB5-47DF-8A8A-E6C31E1FA123}" type="presOf" srcId="{277635FA-AC77-44CE-B85D-AEBD3ED3890A}" destId="{CD72A202-C707-412B-ADBE-F0C3C301E8DE}" srcOrd="0" destOrd="0" presId="urn:microsoft.com/office/officeart/2008/layout/CircleAccentTimeline"/>
    <dgm:cxn modelId="{124755EC-EA62-4680-BB06-F9F314688BB3}" srcId="{97DB7510-E069-4980-A10D-9E67C0CD86E5}" destId="{C99E8E44-ABB0-4D10-A5D9-235D218F2572}" srcOrd="0" destOrd="0" parTransId="{C42551CC-CF97-4853-B0D4-6272A13396A2}" sibTransId="{A85E4051-48D9-49F8-AE08-65E72C55BC05}"/>
    <dgm:cxn modelId="{7EC9A18E-B5E5-40E3-A65B-2C27B7DF5431}" srcId="{F18114D2-EF41-444D-9F6A-B19DA037D7B9}" destId="{A5B50A7D-70CB-489A-A03D-2C42EB9B111C}" srcOrd="1" destOrd="0" parTransId="{368B8C1B-AAD9-4671-83A1-A833CA41C6B8}" sibTransId="{9CBEB68C-EC17-4618-A0FE-6DE19CE0453F}"/>
    <dgm:cxn modelId="{E91BD170-F074-4B06-8E07-41B94F6A6179}" type="presOf" srcId="{B1F0F631-946C-4E6B-B292-FD19D7D3E8D4}" destId="{9DC36083-8B4D-4DE4-B049-59DF0B4507C3}" srcOrd="0" destOrd="0" presId="urn:microsoft.com/office/officeart/2008/layout/CircleAccentTimeline"/>
    <dgm:cxn modelId="{F397C351-5C63-43A6-8EE1-014D2DD7DF1B}" srcId="{A5B50A7D-70CB-489A-A03D-2C42EB9B111C}" destId="{68853AD5-5533-4248-89C5-D491A147EF58}" srcOrd="1" destOrd="0" parTransId="{1C6E0526-C745-45AC-9205-6D5D86DBB4E8}" sibTransId="{12C41AC8-25A9-46FF-AA74-951422DADAC6}"/>
    <dgm:cxn modelId="{631531E4-A32F-4CF1-9B0B-F658DD4CA48F}" type="presOf" srcId="{F18114D2-EF41-444D-9F6A-B19DA037D7B9}" destId="{082A1BC1-0044-4ECC-90DD-B25F450D1D95}" srcOrd="0" destOrd="0" presId="urn:microsoft.com/office/officeart/2008/layout/CircleAccentTimeline"/>
    <dgm:cxn modelId="{7C7D812A-CE87-470C-BAE6-8C39FA1D9394}" srcId="{AD3C5D0E-DBD1-41F4-8230-95BC0C4FD330}" destId="{B1F0F631-946C-4E6B-B292-FD19D7D3E8D4}" srcOrd="1" destOrd="0" parTransId="{D63363EB-0715-4D91-A2AB-B1CF074A87BD}" sibTransId="{3BEF29D9-9054-43DB-9F3E-9ACA5882FEC4}"/>
    <dgm:cxn modelId="{2AE63980-BB38-4A1A-A465-34D00E39C691}" srcId="{F18114D2-EF41-444D-9F6A-B19DA037D7B9}" destId="{97DB7510-E069-4980-A10D-9E67C0CD86E5}" srcOrd="2" destOrd="0" parTransId="{2597D578-E7D3-48CE-86F5-FF25D243A3A3}" sibTransId="{B5E5FAB5-F10E-4F61-B581-10009E8DC612}"/>
    <dgm:cxn modelId="{93949F4C-B818-43AD-A378-D413938220E2}" srcId="{F18114D2-EF41-444D-9F6A-B19DA037D7B9}" destId="{AD3C5D0E-DBD1-41F4-8230-95BC0C4FD330}" srcOrd="0" destOrd="0" parTransId="{A7F8F7E0-95A3-45D8-AB7C-F1124B6DB7DA}" sibTransId="{855AEA67-5EE5-4DC6-B44C-84ED00B4DB32}"/>
    <dgm:cxn modelId="{414E14E5-4EB8-40A6-B1A9-A9AB7640F355}" type="presOf" srcId="{AD3C5D0E-DBD1-41F4-8230-95BC0C4FD330}" destId="{734E1ED1-3F83-4277-B6A6-77C809926C46}" srcOrd="0" destOrd="0" presId="urn:microsoft.com/office/officeart/2008/layout/CircleAccentTimeline"/>
    <dgm:cxn modelId="{96A9AAC1-C0AD-42B7-BB7F-6FC894AE6D0B}" type="presOf" srcId="{A5B50A7D-70CB-489A-A03D-2C42EB9B111C}" destId="{68234345-A9E1-47AF-B638-EFFF66D2D05A}" srcOrd="0" destOrd="0" presId="urn:microsoft.com/office/officeart/2008/layout/CircleAccentTimeline"/>
    <dgm:cxn modelId="{F30BDE0B-2DA6-4D0B-8ADA-D8C7A4F2E276}" srcId="{97DB7510-E069-4980-A10D-9E67C0CD86E5}" destId="{99F34D67-1B58-4982-A06E-048E37E16BC8}" srcOrd="1" destOrd="0" parTransId="{A173ADE0-2BEC-49EF-AC81-C8AA86972814}" sibTransId="{168A7AEC-BF29-49D3-9D3C-5C3FC54E4B09}"/>
    <dgm:cxn modelId="{FF0CC460-2774-4C03-A494-D3A00E6D105E}" type="presOf" srcId="{C99E8E44-ABB0-4D10-A5D9-235D218F2572}" destId="{07E0E1A8-2B16-4726-9615-03F26A845D60}" srcOrd="0" destOrd="0" presId="urn:microsoft.com/office/officeart/2008/layout/CircleAccentTimeline"/>
    <dgm:cxn modelId="{D3B90C15-09A1-4EC6-941F-296ED3AF9CEA}" type="presOf" srcId="{99F34D67-1B58-4982-A06E-048E37E16BC8}" destId="{C03AC9B9-EDD6-4355-8766-A4FF1FA94726}" srcOrd="0" destOrd="0" presId="urn:microsoft.com/office/officeart/2008/layout/CircleAccentTimeline"/>
    <dgm:cxn modelId="{2B001807-87C3-497B-948B-6C4C766A1674}" srcId="{A5B50A7D-70CB-489A-A03D-2C42EB9B111C}" destId="{558F77C4-53BC-4CC3-9D83-31A221C4DF27}" srcOrd="0" destOrd="0" parTransId="{F2FB1214-071F-4C43-803A-B1F14C4D5A03}" sibTransId="{1E1217B6-A5D6-4B19-AFE2-C3A562C558BE}"/>
    <dgm:cxn modelId="{AFD9C17D-1104-4180-9FE7-BAA7A503523E}" type="presOf" srcId="{68853AD5-5533-4248-89C5-D491A147EF58}" destId="{D7A1C383-45D2-4868-ACE9-7F6A1D39381A}" srcOrd="0" destOrd="0" presId="urn:microsoft.com/office/officeart/2008/layout/CircleAccentTimeline"/>
    <dgm:cxn modelId="{DB372143-9FD8-49E4-8C47-FD9B9799CA0A}" type="presOf" srcId="{97DB7510-E069-4980-A10D-9E67C0CD86E5}" destId="{2520FC96-F840-45C0-A9A2-D84A6642896B}" srcOrd="0" destOrd="0" presId="urn:microsoft.com/office/officeart/2008/layout/CircleAccentTimeline"/>
    <dgm:cxn modelId="{6B7CEEC6-A17C-4DDA-8951-CC5197E153B4}" srcId="{AD3C5D0E-DBD1-41F4-8230-95BC0C4FD330}" destId="{277635FA-AC77-44CE-B85D-AEBD3ED3890A}" srcOrd="0" destOrd="0" parTransId="{29E225E8-78B0-430E-9F83-54BB7F560DAD}" sibTransId="{C72D7D82-E339-4FFC-B56D-F254A716EE47}"/>
    <dgm:cxn modelId="{5AEDB809-7CF3-4B8F-A7F9-413D243F3D81}" type="presOf" srcId="{558F77C4-53BC-4CC3-9D83-31A221C4DF27}" destId="{5F4EC65E-75DF-4FDF-A584-78DD23068C54}" srcOrd="0" destOrd="0" presId="urn:microsoft.com/office/officeart/2008/layout/CircleAccentTimeline"/>
    <dgm:cxn modelId="{FA458D44-9604-4B7C-91C5-E40C93783092}" type="presParOf" srcId="{082A1BC1-0044-4ECC-90DD-B25F450D1D95}" destId="{49B99FC2-B8D8-46EC-874B-B38DD3F7D236}" srcOrd="0" destOrd="0" presId="urn:microsoft.com/office/officeart/2008/layout/CircleAccentTimeline"/>
    <dgm:cxn modelId="{FECBECFA-7502-44AE-80C9-C8EB41F71E6F}" type="presParOf" srcId="{49B99FC2-B8D8-46EC-874B-B38DD3F7D236}" destId="{29384E02-B6AD-4B16-8AC7-B7221F93FE3D}" srcOrd="0" destOrd="0" presId="urn:microsoft.com/office/officeart/2008/layout/CircleAccentTimeline"/>
    <dgm:cxn modelId="{5524A646-FF39-4E45-B619-E82307F8DBA8}" type="presParOf" srcId="{49B99FC2-B8D8-46EC-874B-B38DD3F7D236}" destId="{734E1ED1-3F83-4277-B6A6-77C809926C46}" srcOrd="1" destOrd="0" presId="urn:microsoft.com/office/officeart/2008/layout/CircleAccentTimeline"/>
    <dgm:cxn modelId="{87FDC2A3-548B-4A29-A5F6-5EC15AAE8A52}" type="presParOf" srcId="{49B99FC2-B8D8-46EC-874B-B38DD3F7D236}" destId="{552544C3-F198-44CA-AF51-79A6645849CF}" srcOrd="2" destOrd="0" presId="urn:microsoft.com/office/officeart/2008/layout/CircleAccentTimeline"/>
    <dgm:cxn modelId="{566EE395-CFA0-4BF2-9F2C-8BA81D1D4847}" type="presParOf" srcId="{082A1BC1-0044-4ECC-90DD-B25F450D1D95}" destId="{C38DB8D8-FE0A-4AD5-9A8B-E19BB3042337}" srcOrd="1" destOrd="0" presId="urn:microsoft.com/office/officeart/2008/layout/CircleAccentTimeline"/>
    <dgm:cxn modelId="{76EBD1A9-CAF4-46D7-B922-C8B121109D55}" type="presParOf" srcId="{082A1BC1-0044-4ECC-90DD-B25F450D1D95}" destId="{10988D10-A923-4BFF-9320-409B819F6E1C}" srcOrd="2" destOrd="0" presId="urn:microsoft.com/office/officeart/2008/layout/CircleAccentTimeline"/>
    <dgm:cxn modelId="{81D76320-1BD8-4AFA-8722-453F4136AA61}" type="presParOf" srcId="{082A1BC1-0044-4ECC-90DD-B25F450D1D95}" destId="{167927BB-498E-49D6-BAE4-C61D7BAA7D11}" srcOrd="3" destOrd="0" presId="urn:microsoft.com/office/officeart/2008/layout/CircleAccentTimeline"/>
    <dgm:cxn modelId="{48B40B71-037B-4011-B205-70132F2F4367}" type="presParOf" srcId="{082A1BC1-0044-4ECC-90DD-B25F450D1D95}" destId="{F47B008E-5667-4600-9C40-515B70EED356}" srcOrd="4" destOrd="0" presId="urn:microsoft.com/office/officeart/2008/layout/CircleAccentTimeline"/>
    <dgm:cxn modelId="{FAE0F7F4-30FB-46BB-A341-84C684B0B699}" type="presParOf" srcId="{F47B008E-5667-4600-9C40-515B70EED356}" destId="{6E2B3F5A-3C5D-4806-B10D-02A927E67B19}" srcOrd="0" destOrd="0" presId="urn:microsoft.com/office/officeart/2008/layout/CircleAccentTimeline"/>
    <dgm:cxn modelId="{51FF74F7-D424-43E5-A56E-C31412BB1F09}" type="presParOf" srcId="{F47B008E-5667-4600-9C40-515B70EED356}" destId="{CD72A202-C707-412B-ADBE-F0C3C301E8DE}" srcOrd="1" destOrd="0" presId="urn:microsoft.com/office/officeart/2008/layout/CircleAccentTimeline"/>
    <dgm:cxn modelId="{002F88D6-9843-4523-A507-54A64C4D3754}" type="presParOf" srcId="{F47B008E-5667-4600-9C40-515B70EED356}" destId="{BEB6FAD5-676F-40D0-877A-6CF14F67AA62}" srcOrd="2" destOrd="0" presId="urn:microsoft.com/office/officeart/2008/layout/CircleAccentTimeline"/>
    <dgm:cxn modelId="{4C11ED29-AAF2-43A9-92B6-3E5A0E2E8624}" type="presParOf" srcId="{082A1BC1-0044-4ECC-90DD-B25F450D1D95}" destId="{E676BD07-C9D8-44B9-8513-9523D67676B1}" srcOrd="5" destOrd="0" presId="urn:microsoft.com/office/officeart/2008/layout/CircleAccentTimeline"/>
    <dgm:cxn modelId="{4BE66C97-6163-4F60-B832-8BD525B23748}" type="presParOf" srcId="{082A1BC1-0044-4ECC-90DD-B25F450D1D95}" destId="{0276DDB6-1864-4BAD-AA14-E15EBB8E827B}" srcOrd="6" destOrd="0" presId="urn:microsoft.com/office/officeart/2008/layout/CircleAccentTimeline"/>
    <dgm:cxn modelId="{D6DDBB1F-50B7-4535-8F03-8554BF5D7358}" type="presParOf" srcId="{082A1BC1-0044-4ECC-90DD-B25F450D1D95}" destId="{D9423F92-7B32-4756-BE46-19469DEDDE36}" srcOrd="7" destOrd="0" presId="urn:microsoft.com/office/officeart/2008/layout/CircleAccentTimeline"/>
    <dgm:cxn modelId="{A1D3061C-261C-466C-98E2-5052DCF7B9F6}" type="presParOf" srcId="{082A1BC1-0044-4ECC-90DD-B25F450D1D95}" destId="{401CF648-F6DB-4136-9A7D-34CEFE0F4840}" srcOrd="8" destOrd="0" presId="urn:microsoft.com/office/officeart/2008/layout/CircleAccentTimeline"/>
    <dgm:cxn modelId="{F40098D3-9935-4662-84AA-7702D7EEAF91}" type="presParOf" srcId="{401CF648-F6DB-4136-9A7D-34CEFE0F4840}" destId="{83C4C7D0-9D93-4B07-93E2-3907AD098893}" srcOrd="0" destOrd="0" presId="urn:microsoft.com/office/officeart/2008/layout/CircleAccentTimeline"/>
    <dgm:cxn modelId="{4E8227C6-4921-44DD-A2DE-4360774AC0E0}" type="presParOf" srcId="{401CF648-F6DB-4136-9A7D-34CEFE0F4840}" destId="{9DC36083-8B4D-4DE4-B049-59DF0B4507C3}" srcOrd="1" destOrd="0" presId="urn:microsoft.com/office/officeart/2008/layout/CircleAccentTimeline"/>
    <dgm:cxn modelId="{1DD81495-CCAF-442A-89E5-7A1B0F6F5662}" type="presParOf" srcId="{401CF648-F6DB-4136-9A7D-34CEFE0F4840}" destId="{4701E5B1-A278-4739-AD26-DC29218ACC47}" srcOrd="2" destOrd="0" presId="urn:microsoft.com/office/officeart/2008/layout/CircleAccentTimeline"/>
    <dgm:cxn modelId="{319FFE14-295F-4961-A8F3-73E3F9097FDB}" type="presParOf" srcId="{082A1BC1-0044-4ECC-90DD-B25F450D1D95}" destId="{D816352C-69D4-4AB9-B001-939B3EEA3B61}" srcOrd="9" destOrd="0" presId="urn:microsoft.com/office/officeart/2008/layout/CircleAccentTimeline"/>
    <dgm:cxn modelId="{2994F7A8-EF68-42AD-AEA5-B201C6844768}" type="presParOf" srcId="{082A1BC1-0044-4ECC-90DD-B25F450D1D95}" destId="{BAF989CB-CF7B-4CB1-BCC4-4A243683FEB3}" srcOrd="10" destOrd="0" presId="urn:microsoft.com/office/officeart/2008/layout/CircleAccentTimeline"/>
    <dgm:cxn modelId="{E12CCFF6-114F-411A-8830-B5222A43580C}" type="presParOf" srcId="{082A1BC1-0044-4ECC-90DD-B25F450D1D95}" destId="{00CD42FA-0E49-42C4-9CC0-A3A23AE1769A}" srcOrd="11" destOrd="0" presId="urn:microsoft.com/office/officeart/2008/layout/CircleAccentTimeline"/>
    <dgm:cxn modelId="{824E5996-F495-4844-8DEF-FCE3D082A89D}" type="presParOf" srcId="{00CD42FA-0E49-42C4-9CC0-A3A23AE1769A}" destId="{587FB876-BD26-4DCF-9BD1-A59B7B77A9DF}" srcOrd="0" destOrd="0" presId="urn:microsoft.com/office/officeart/2008/layout/CircleAccentTimeline"/>
    <dgm:cxn modelId="{26245338-D144-4306-BAF7-FE4F650AA908}" type="presParOf" srcId="{00CD42FA-0E49-42C4-9CC0-A3A23AE1769A}" destId="{68234345-A9E1-47AF-B638-EFFF66D2D05A}" srcOrd="1" destOrd="0" presId="urn:microsoft.com/office/officeart/2008/layout/CircleAccentTimeline"/>
    <dgm:cxn modelId="{58D58497-D97D-4F2D-BF74-EE14EEFB32C6}" type="presParOf" srcId="{00CD42FA-0E49-42C4-9CC0-A3A23AE1769A}" destId="{10863B7B-87AA-4C93-9173-99CA04D703E9}" srcOrd="2" destOrd="0" presId="urn:microsoft.com/office/officeart/2008/layout/CircleAccentTimeline"/>
    <dgm:cxn modelId="{296ACE8B-3F78-4BE1-85B8-720E95CE3C58}" type="presParOf" srcId="{082A1BC1-0044-4ECC-90DD-B25F450D1D95}" destId="{82C141D2-A888-47FF-ACBF-FC92F32DE9DA}" srcOrd="12" destOrd="0" presId="urn:microsoft.com/office/officeart/2008/layout/CircleAccentTimeline"/>
    <dgm:cxn modelId="{BBDF4D0D-4739-4C9E-BE48-09AD8A3DBC93}" type="presParOf" srcId="{082A1BC1-0044-4ECC-90DD-B25F450D1D95}" destId="{4462629B-7F42-4D09-8D83-943B9827E16C}" srcOrd="13" destOrd="0" presId="urn:microsoft.com/office/officeart/2008/layout/CircleAccentTimeline"/>
    <dgm:cxn modelId="{4B79DB6A-CACE-4072-B9AD-037739F851C9}" type="presParOf" srcId="{082A1BC1-0044-4ECC-90DD-B25F450D1D95}" destId="{759CCFE3-7DD1-4397-9CEA-22B99238DA5D}" srcOrd="14" destOrd="0" presId="urn:microsoft.com/office/officeart/2008/layout/CircleAccentTimeline"/>
    <dgm:cxn modelId="{31DA2028-5338-4A32-928F-0F131B2094FE}" type="presParOf" srcId="{082A1BC1-0044-4ECC-90DD-B25F450D1D95}" destId="{B8217758-7801-4E79-92AD-70D1DC375F6B}" srcOrd="15" destOrd="0" presId="urn:microsoft.com/office/officeart/2008/layout/CircleAccentTimeline"/>
    <dgm:cxn modelId="{612565D7-899B-4D67-B142-3901E0EEF71F}" type="presParOf" srcId="{B8217758-7801-4E79-92AD-70D1DC375F6B}" destId="{CA4E4EBA-6143-4A6C-A55B-710E1BDF3935}" srcOrd="0" destOrd="0" presId="urn:microsoft.com/office/officeart/2008/layout/CircleAccentTimeline"/>
    <dgm:cxn modelId="{379F055D-52F6-4FCE-B637-9FDB5195963B}" type="presParOf" srcId="{B8217758-7801-4E79-92AD-70D1DC375F6B}" destId="{5F4EC65E-75DF-4FDF-A584-78DD23068C54}" srcOrd="1" destOrd="0" presId="urn:microsoft.com/office/officeart/2008/layout/CircleAccentTimeline"/>
    <dgm:cxn modelId="{21DF22D9-C7D4-44DA-83FF-11F3BE8DF255}" type="presParOf" srcId="{B8217758-7801-4E79-92AD-70D1DC375F6B}" destId="{505604FD-50DD-4183-BDEE-FC5A288FE239}" srcOrd="2" destOrd="0" presId="urn:microsoft.com/office/officeart/2008/layout/CircleAccentTimeline"/>
    <dgm:cxn modelId="{2AFE0A27-87D4-4635-8D9D-EE2F17430FE2}" type="presParOf" srcId="{082A1BC1-0044-4ECC-90DD-B25F450D1D95}" destId="{8FAF2382-6C54-4960-BA84-C8EA7C090EF8}" srcOrd="16" destOrd="0" presId="urn:microsoft.com/office/officeart/2008/layout/CircleAccentTimeline"/>
    <dgm:cxn modelId="{57AEC9F0-41D3-4CD9-95E0-BA26D6517F0A}" type="presParOf" srcId="{082A1BC1-0044-4ECC-90DD-B25F450D1D95}" destId="{9961E6AB-CE0A-4AD2-B268-51F8437F44D0}" srcOrd="17" destOrd="0" presId="urn:microsoft.com/office/officeart/2008/layout/CircleAccentTimeline"/>
    <dgm:cxn modelId="{5BA38BB0-65C0-406C-8879-F61EB975AFB9}" type="presParOf" srcId="{082A1BC1-0044-4ECC-90DD-B25F450D1D95}" destId="{BB717493-1D59-4F1C-BED5-D19E173F1986}" srcOrd="18" destOrd="0" presId="urn:microsoft.com/office/officeart/2008/layout/CircleAccentTimeline"/>
    <dgm:cxn modelId="{A8018260-0672-469F-B45C-4172C6A072A9}" type="presParOf" srcId="{082A1BC1-0044-4ECC-90DD-B25F450D1D95}" destId="{5B407D02-F5F9-43D0-B61D-1A95FC5EF3B4}" srcOrd="19" destOrd="0" presId="urn:microsoft.com/office/officeart/2008/layout/CircleAccentTimeline"/>
    <dgm:cxn modelId="{B2A8302D-8E00-44A0-911A-0C68B19EA788}" type="presParOf" srcId="{5B407D02-F5F9-43D0-B61D-1A95FC5EF3B4}" destId="{432B5D40-7AB6-46EB-B509-735A167C9853}" srcOrd="0" destOrd="0" presId="urn:microsoft.com/office/officeart/2008/layout/CircleAccentTimeline"/>
    <dgm:cxn modelId="{BEEE3AF4-0399-4EF9-8A6F-E24BD60774BC}" type="presParOf" srcId="{5B407D02-F5F9-43D0-B61D-1A95FC5EF3B4}" destId="{D7A1C383-45D2-4868-ACE9-7F6A1D39381A}" srcOrd="1" destOrd="0" presId="urn:microsoft.com/office/officeart/2008/layout/CircleAccentTimeline"/>
    <dgm:cxn modelId="{5297870B-3929-4064-B139-65E7F7FE56D2}" type="presParOf" srcId="{5B407D02-F5F9-43D0-B61D-1A95FC5EF3B4}" destId="{156C9D60-4A11-46A1-B011-8E977563D834}" srcOrd="2" destOrd="0" presId="urn:microsoft.com/office/officeart/2008/layout/CircleAccentTimeline"/>
    <dgm:cxn modelId="{298CCB72-5C81-4A02-8CC8-A1A46251CA5D}" type="presParOf" srcId="{082A1BC1-0044-4ECC-90DD-B25F450D1D95}" destId="{E4890A61-A36B-46E0-9C60-8D921E39077C}" srcOrd="20" destOrd="0" presId="urn:microsoft.com/office/officeart/2008/layout/CircleAccentTimeline"/>
    <dgm:cxn modelId="{53C2F6E1-F0B6-4B87-BA01-DCF03B5E016D}" type="presParOf" srcId="{082A1BC1-0044-4ECC-90DD-B25F450D1D95}" destId="{112A6CF8-BB6A-410F-9E17-12BA7A8CD97E}" srcOrd="21" destOrd="0" presId="urn:microsoft.com/office/officeart/2008/layout/CircleAccentTimeline"/>
    <dgm:cxn modelId="{A60FF6EA-FB4B-4E24-B3AE-95689D07FC19}" type="presParOf" srcId="{082A1BC1-0044-4ECC-90DD-B25F450D1D95}" destId="{CB0D5AC5-A51A-48D9-AD2C-2ECB6B11C56F}" srcOrd="22" destOrd="0" presId="urn:microsoft.com/office/officeart/2008/layout/CircleAccentTimeline"/>
    <dgm:cxn modelId="{4F888D41-E9EC-4B67-BF13-CAE5C323F864}" type="presParOf" srcId="{CB0D5AC5-A51A-48D9-AD2C-2ECB6B11C56F}" destId="{CCE8DDC2-5A3F-4B98-8313-60902AE17D44}" srcOrd="0" destOrd="0" presId="urn:microsoft.com/office/officeart/2008/layout/CircleAccentTimeline"/>
    <dgm:cxn modelId="{34B88245-47E3-4229-BB6D-1207353FCC53}" type="presParOf" srcId="{CB0D5AC5-A51A-48D9-AD2C-2ECB6B11C56F}" destId="{2520FC96-F840-45C0-A9A2-D84A6642896B}" srcOrd="1" destOrd="0" presId="urn:microsoft.com/office/officeart/2008/layout/CircleAccentTimeline"/>
    <dgm:cxn modelId="{95716034-54C0-4676-823B-3E08892AE93F}" type="presParOf" srcId="{CB0D5AC5-A51A-48D9-AD2C-2ECB6B11C56F}" destId="{70B305B8-2267-44B0-A739-B939275C4F88}" srcOrd="2" destOrd="0" presId="urn:microsoft.com/office/officeart/2008/layout/CircleAccentTimeline"/>
    <dgm:cxn modelId="{AB2BA9DB-EDD8-4AEE-9949-16160F22B8BB}" type="presParOf" srcId="{082A1BC1-0044-4ECC-90DD-B25F450D1D95}" destId="{42DA5E6E-47BE-408B-8ABD-7144B4882CA3}" srcOrd="23" destOrd="0" presId="urn:microsoft.com/office/officeart/2008/layout/CircleAccentTimeline"/>
    <dgm:cxn modelId="{F3B26669-8D65-4CB9-BA50-40390043720D}" type="presParOf" srcId="{082A1BC1-0044-4ECC-90DD-B25F450D1D95}" destId="{F82879FC-8363-4C2A-BE42-3A7F5B3013BF}" srcOrd="24" destOrd="0" presId="urn:microsoft.com/office/officeart/2008/layout/CircleAccentTimeline"/>
    <dgm:cxn modelId="{4B594637-792B-442B-B328-AE1EBE6CCD6C}" type="presParOf" srcId="{082A1BC1-0044-4ECC-90DD-B25F450D1D95}" destId="{F98F751C-F084-44DD-9596-93A407AA9A3A}" srcOrd="25" destOrd="0" presId="urn:microsoft.com/office/officeart/2008/layout/CircleAccentTimeline"/>
    <dgm:cxn modelId="{E77884DD-340B-4746-960A-BE45DDE8BE32}" type="presParOf" srcId="{082A1BC1-0044-4ECC-90DD-B25F450D1D95}" destId="{07372BAC-B9DA-4BED-B4EF-63FD5A0B2BF8}" srcOrd="26" destOrd="0" presId="urn:microsoft.com/office/officeart/2008/layout/CircleAccentTimeline"/>
    <dgm:cxn modelId="{329ED503-185C-4BB8-AADD-A4A9500C7771}" type="presParOf" srcId="{07372BAC-B9DA-4BED-B4EF-63FD5A0B2BF8}" destId="{B3BBD916-F1DC-4AF8-BDF8-7C9EFE1B291F}" srcOrd="0" destOrd="0" presId="urn:microsoft.com/office/officeart/2008/layout/CircleAccentTimeline"/>
    <dgm:cxn modelId="{BBD3EF1B-8399-4469-9F95-4B46C619E01D}" type="presParOf" srcId="{07372BAC-B9DA-4BED-B4EF-63FD5A0B2BF8}" destId="{07E0E1A8-2B16-4726-9615-03F26A845D60}" srcOrd="1" destOrd="0" presId="urn:microsoft.com/office/officeart/2008/layout/CircleAccentTimeline"/>
    <dgm:cxn modelId="{D2C6765A-3D00-4671-A7AB-A00FC4C7A273}" type="presParOf" srcId="{07372BAC-B9DA-4BED-B4EF-63FD5A0B2BF8}" destId="{E90DA401-DDAE-4972-A49B-E409192B460B}" srcOrd="2" destOrd="0" presId="urn:microsoft.com/office/officeart/2008/layout/CircleAccentTimeline"/>
    <dgm:cxn modelId="{7524D96F-28E6-40C7-99BC-3132AC4DFB3D}" type="presParOf" srcId="{082A1BC1-0044-4ECC-90DD-B25F450D1D95}" destId="{FA8622C3-7137-4280-B41C-245A67BECF89}" srcOrd="27" destOrd="0" presId="urn:microsoft.com/office/officeart/2008/layout/CircleAccentTimeline"/>
    <dgm:cxn modelId="{9BE99923-FDA5-4D3E-AF5F-CD6EA9457356}" type="presParOf" srcId="{082A1BC1-0044-4ECC-90DD-B25F450D1D95}" destId="{A64283E8-2A44-4EA5-926B-90CF007297FF}" srcOrd="28" destOrd="0" presId="urn:microsoft.com/office/officeart/2008/layout/CircleAccentTimeline"/>
    <dgm:cxn modelId="{25F0CF92-2B27-4E80-BAE1-37D56029EF7B}" type="presParOf" srcId="{082A1BC1-0044-4ECC-90DD-B25F450D1D95}" destId="{B5EBD3AD-8793-40BE-8FC0-E23E1D70C7B4}" srcOrd="29" destOrd="0" presId="urn:microsoft.com/office/officeart/2008/layout/CircleAccentTimeline"/>
    <dgm:cxn modelId="{E30BA6F9-4B5C-4BD1-B3E8-98955C3757D7}" type="presParOf" srcId="{082A1BC1-0044-4ECC-90DD-B25F450D1D95}" destId="{E2851931-4754-4680-95E4-7ED514059A49}" srcOrd="30" destOrd="0" presId="urn:microsoft.com/office/officeart/2008/layout/CircleAccentTimeline"/>
    <dgm:cxn modelId="{EA7CD269-46C3-4025-BF12-28A037FE7930}" type="presParOf" srcId="{E2851931-4754-4680-95E4-7ED514059A49}" destId="{8DEB88E8-F332-46E4-8198-C296F9555493}" srcOrd="0" destOrd="0" presId="urn:microsoft.com/office/officeart/2008/layout/CircleAccentTimeline"/>
    <dgm:cxn modelId="{26FED009-CE14-4632-BF98-496D3D8CA94E}" type="presParOf" srcId="{E2851931-4754-4680-95E4-7ED514059A49}" destId="{C03AC9B9-EDD6-4355-8766-A4FF1FA94726}" srcOrd="1" destOrd="0" presId="urn:microsoft.com/office/officeart/2008/layout/CircleAccentTimeline"/>
    <dgm:cxn modelId="{372A04F3-6C2A-45C7-8AD3-28C887B85408}" type="presParOf" srcId="{E2851931-4754-4680-95E4-7ED514059A49}" destId="{A2D57923-3090-486F-A697-8D596A7EB634}" srcOrd="2" destOrd="0" presId="urn:microsoft.com/office/officeart/2008/layout/CircleAccentTimeline"/>
    <dgm:cxn modelId="{6F936F48-BB32-4358-A4B8-2097471AAA97}" type="presParOf" srcId="{082A1BC1-0044-4ECC-90DD-B25F450D1D95}" destId="{334F27CC-135F-4DF8-8A0F-9BDEFCF7C2F7}" srcOrd="31" destOrd="0" presId="urn:microsoft.com/office/officeart/2008/layout/CircleAccentTimeline"/>
    <dgm:cxn modelId="{753B7310-7D3B-4C9B-B0AC-7EF916A7B93B}" type="presParOf" srcId="{082A1BC1-0044-4ECC-90DD-B25F450D1D95}" destId="{9ACE3659-A163-458B-9DCD-0610237B4E8C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E7A6C-480A-422F-89CA-4DA963EA697D}" type="doc">
      <dgm:prSet loTypeId="urn:microsoft.com/office/officeart/2005/8/layout/hChevron3" loCatId="process" qsTypeId="urn:microsoft.com/office/officeart/2005/8/quickstyle/simple1" qsCatId="simple" csTypeId="urn:microsoft.com/office/officeart/2005/8/colors/accent6_5" csCatId="accent6" phldr="1"/>
      <dgm:spPr/>
    </dgm:pt>
    <dgm:pt modelId="{AE0BA49F-60FD-4C01-80A6-DF82012FC5BE}">
      <dgm:prSet phldrT="[Text]" custT="1"/>
      <dgm:spPr/>
      <dgm:t>
        <a:bodyPr/>
        <a:lstStyle/>
        <a:p>
          <a:r>
            <a:rPr lang="en-GB" sz="2000" dirty="0" smtClean="0"/>
            <a:t>2014</a:t>
          </a:r>
          <a:endParaRPr lang="en-GB" sz="2000" dirty="0"/>
        </a:p>
      </dgm:t>
    </dgm:pt>
    <dgm:pt modelId="{B91A2AC0-AA30-489D-B913-D6F1E3E96331}" type="parTrans" cxnId="{9515760E-E6C7-4476-8461-6FF1A4BF042D}">
      <dgm:prSet/>
      <dgm:spPr/>
      <dgm:t>
        <a:bodyPr/>
        <a:lstStyle/>
        <a:p>
          <a:endParaRPr lang="en-GB"/>
        </a:p>
      </dgm:t>
    </dgm:pt>
    <dgm:pt modelId="{4466DFB4-219A-467E-9371-7E8478290D2B}" type="sibTrans" cxnId="{9515760E-E6C7-4476-8461-6FF1A4BF042D}">
      <dgm:prSet/>
      <dgm:spPr/>
      <dgm:t>
        <a:bodyPr/>
        <a:lstStyle/>
        <a:p>
          <a:endParaRPr lang="en-GB"/>
        </a:p>
      </dgm:t>
    </dgm:pt>
    <dgm:pt modelId="{FBEA4E84-786A-41B4-910B-30D96E0858E7}">
      <dgm:prSet phldrT="[Text]" custT="1"/>
      <dgm:spPr/>
      <dgm:t>
        <a:bodyPr/>
        <a:lstStyle/>
        <a:p>
          <a:r>
            <a:rPr lang="en-GB" sz="2000" dirty="0" smtClean="0"/>
            <a:t>Q2 2015</a:t>
          </a:r>
          <a:endParaRPr lang="en-GB" sz="2000" dirty="0"/>
        </a:p>
      </dgm:t>
    </dgm:pt>
    <dgm:pt modelId="{4B943B30-91DA-43F7-B9D7-94DD18566459}" type="parTrans" cxnId="{8CADD79F-CB0A-4ED6-867D-7EEE8E574838}">
      <dgm:prSet/>
      <dgm:spPr/>
      <dgm:t>
        <a:bodyPr/>
        <a:lstStyle/>
        <a:p>
          <a:endParaRPr lang="en-GB"/>
        </a:p>
      </dgm:t>
    </dgm:pt>
    <dgm:pt modelId="{F0706DA6-DA2C-4144-BE07-6E4710F34C80}" type="sibTrans" cxnId="{8CADD79F-CB0A-4ED6-867D-7EEE8E574838}">
      <dgm:prSet/>
      <dgm:spPr/>
      <dgm:t>
        <a:bodyPr/>
        <a:lstStyle/>
        <a:p>
          <a:endParaRPr lang="en-GB"/>
        </a:p>
      </dgm:t>
    </dgm:pt>
    <dgm:pt modelId="{A03436DE-9254-416F-8158-61A5BDA8AB82}">
      <dgm:prSet phldrT="[Text]" custT="1"/>
      <dgm:spPr/>
      <dgm:t>
        <a:bodyPr/>
        <a:lstStyle/>
        <a:p>
          <a:r>
            <a:rPr lang="en-GB" sz="2000" dirty="0" smtClean="0"/>
            <a:t>End. Apr. </a:t>
          </a:r>
          <a:r>
            <a:rPr lang="en-GB" sz="2000" dirty="0" smtClean="0"/>
            <a:t>2016</a:t>
          </a:r>
          <a:endParaRPr lang="en-GB" sz="2000" dirty="0"/>
        </a:p>
      </dgm:t>
    </dgm:pt>
    <dgm:pt modelId="{153D187A-6B36-4276-B092-96881DC915AB}" type="parTrans" cxnId="{1DB1F8CB-120F-4575-8A21-E99C380393CB}">
      <dgm:prSet/>
      <dgm:spPr/>
      <dgm:t>
        <a:bodyPr/>
        <a:lstStyle/>
        <a:p>
          <a:endParaRPr lang="en-GB"/>
        </a:p>
      </dgm:t>
    </dgm:pt>
    <dgm:pt modelId="{DDD40639-E335-4D7F-8C88-2F1763ED64C8}" type="sibTrans" cxnId="{1DB1F8CB-120F-4575-8A21-E99C380393CB}">
      <dgm:prSet/>
      <dgm:spPr/>
      <dgm:t>
        <a:bodyPr/>
        <a:lstStyle/>
        <a:p>
          <a:endParaRPr lang="en-GB"/>
        </a:p>
      </dgm:t>
    </dgm:pt>
    <dgm:pt modelId="{3CCC09F3-6EB3-4DE7-93D6-217D10F01288}" type="pres">
      <dgm:prSet presAssocID="{F34E7A6C-480A-422F-89CA-4DA963EA697D}" presName="Name0" presStyleCnt="0">
        <dgm:presLayoutVars>
          <dgm:dir/>
          <dgm:resizeHandles val="exact"/>
        </dgm:presLayoutVars>
      </dgm:prSet>
      <dgm:spPr/>
    </dgm:pt>
    <dgm:pt modelId="{0C0F493A-2998-443D-8564-958AF22CDB66}" type="pres">
      <dgm:prSet presAssocID="{AE0BA49F-60FD-4C01-80A6-DF82012FC5B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E9723-1884-4496-A0BE-3B0689507161}" type="pres">
      <dgm:prSet presAssocID="{4466DFB4-219A-467E-9371-7E8478290D2B}" presName="parSpace" presStyleCnt="0"/>
      <dgm:spPr/>
    </dgm:pt>
    <dgm:pt modelId="{FFDF12CA-C569-4D38-BB27-95CF982211D5}" type="pres">
      <dgm:prSet presAssocID="{FBEA4E84-786A-41B4-910B-30D96E0858E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81B5CB-7D77-4F2F-A228-D358B347E1B3}" type="pres">
      <dgm:prSet presAssocID="{F0706DA6-DA2C-4144-BE07-6E4710F34C80}" presName="parSpace" presStyleCnt="0"/>
      <dgm:spPr/>
    </dgm:pt>
    <dgm:pt modelId="{601A344D-BE53-4168-BEAD-3C94B2B8A0B2}" type="pres">
      <dgm:prSet presAssocID="{A03436DE-9254-416F-8158-61A5BDA8AB8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15760E-E6C7-4476-8461-6FF1A4BF042D}" srcId="{F34E7A6C-480A-422F-89CA-4DA963EA697D}" destId="{AE0BA49F-60FD-4C01-80A6-DF82012FC5BE}" srcOrd="0" destOrd="0" parTransId="{B91A2AC0-AA30-489D-B913-D6F1E3E96331}" sibTransId="{4466DFB4-219A-467E-9371-7E8478290D2B}"/>
    <dgm:cxn modelId="{8CADD79F-CB0A-4ED6-867D-7EEE8E574838}" srcId="{F34E7A6C-480A-422F-89CA-4DA963EA697D}" destId="{FBEA4E84-786A-41B4-910B-30D96E0858E7}" srcOrd="1" destOrd="0" parTransId="{4B943B30-91DA-43F7-B9D7-94DD18566459}" sibTransId="{F0706DA6-DA2C-4144-BE07-6E4710F34C80}"/>
    <dgm:cxn modelId="{C66B458B-5A76-4E39-8EAB-102852D9DEF1}" type="presOf" srcId="{FBEA4E84-786A-41B4-910B-30D96E0858E7}" destId="{FFDF12CA-C569-4D38-BB27-95CF982211D5}" srcOrd="0" destOrd="0" presId="urn:microsoft.com/office/officeart/2005/8/layout/hChevron3"/>
    <dgm:cxn modelId="{0A8DC9E6-1AD2-44C1-A12F-F35E61ED9AC2}" type="presOf" srcId="{AE0BA49F-60FD-4C01-80A6-DF82012FC5BE}" destId="{0C0F493A-2998-443D-8564-958AF22CDB66}" srcOrd="0" destOrd="0" presId="urn:microsoft.com/office/officeart/2005/8/layout/hChevron3"/>
    <dgm:cxn modelId="{29E6D725-89DB-4D68-9C38-2D063A8769A4}" type="presOf" srcId="{F34E7A6C-480A-422F-89CA-4DA963EA697D}" destId="{3CCC09F3-6EB3-4DE7-93D6-217D10F01288}" srcOrd="0" destOrd="0" presId="urn:microsoft.com/office/officeart/2005/8/layout/hChevron3"/>
    <dgm:cxn modelId="{1DB1F8CB-120F-4575-8A21-E99C380393CB}" srcId="{F34E7A6C-480A-422F-89CA-4DA963EA697D}" destId="{A03436DE-9254-416F-8158-61A5BDA8AB82}" srcOrd="2" destOrd="0" parTransId="{153D187A-6B36-4276-B092-96881DC915AB}" sibTransId="{DDD40639-E335-4D7F-8C88-2F1763ED64C8}"/>
    <dgm:cxn modelId="{733F60AB-561E-49BE-B1CF-E6243F076BE7}" type="presOf" srcId="{A03436DE-9254-416F-8158-61A5BDA8AB82}" destId="{601A344D-BE53-4168-BEAD-3C94B2B8A0B2}" srcOrd="0" destOrd="0" presId="urn:microsoft.com/office/officeart/2005/8/layout/hChevron3"/>
    <dgm:cxn modelId="{23F31A3C-FB2C-4634-A415-2B2635ABA002}" type="presParOf" srcId="{3CCC09F3-6EB3-4DE7-93D6-217D10F01288}" destId="{0C0F493A-2998-443D-8564-958AF22CDB66}" srcOrd="0" destOrd="0" presId="urn:microsoft.com/office/officeart/2005/8/layout/hChevron3"/>
    <dgm:cxn modelId="{D3E515E4-DD56-4DC6-B4C2-09926DF495EF}" type="presParOf" srcId="{3CCC09F3-6EB3-4DE7-93D6-217D10F01288}" destId="{1D0E9723-1884-4496-A0BE-3B0689507161}" srcOrd="1" destOrd="0" presId="urn:microsoft.com/office/officeart/2005/8/layout/hChevron3"/>
    <dgm:cxn modelId="{A20E4CD6-E2DE-4538-A410-BD59483B86A4}" type="presParOf" srcId="{3CCC09F3-6EB3-4DE7-93D6-217D10F01288}" destId="{FFDF12CA-C569-4D38-BB27-95CF982211D5}" srcOrd="2" destOrd="0" presId="urn:microsoft.com/office/officeart/2005/8/layout/hChevron3"/>
    <dgm:cxn modelId="{00A4A4BA-2E6F-494C-AE01-CB572B721CBC}" type="presParOf" srcId="{3CCC09F3-6EB3-4DE7-93D6-217D10F01288}" destId="{0D81B5CB-7D77-4F2F-A228-D358B347E1B3}" srcOrd="3" destOrd="0" presId="urn:microsoft.com/office/officeart/2005/8/layout/hChevron3"/>
    <dgm:cxn modelId="{8EA26E12-1BA3-4819-A934-7B78200EBC7B}" type="presParOf" srcId="{3CCC09F3-6EB3-4DE7-93D6-217D10F01288}" destId="{601A344D-BE53-4168-BEAD-3C94B2B8A0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84E02-B6AD-4B16-8AC7-B7221F93FE3D}">
      <dsp:nvSpPr>
        <dsp:cNvPr id="0" name=""/>
        <dsp:cNvSpPr/>
      </dsp:nvSpPr>
      <dsp:spPr>
        <a:xfrm>
          <a:off x="305" y="1691104"/>
          <a:ext cx="1111395" cy="1111395"/>
        </a:xfrm>
        <a:prstGeom prst="donut">
          <a:avLst>
            <a:gd name="adj" fmla="val 2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E1ED1-3F83-4277-B6A6-77C809926C46}">
      <dsp:nvSpPr>
        <dsp:cNvPr id="0" name=""/>
        <dsp:cNvSpPr/>
      </dsp:nvSpPr>
      <dsp:spPr>
        <a:xfrm rot="17700000">
          <a:off x="391911" y="785090"/>
          <a:ext cx="1381587" cy="66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IUCLID 6 project starts</a:t>
          </a:r>
          <a:endParaRPr lang="en-GB" sz="1600" kern="1200" dirty="0"/>
        </a:p>
      </dsp:txBody>
      <dsp:txXfrm>
        <a:off x="391911" y="785090"/>
        <a:ext cx="1381587" cy="665818"/>
      </dsp:txXfrm>
    </dsp:sp>
    <dsp:sp modelId="{6E2B3F5A-3C5D-4806-B10D-02A927E67B19}">
      <dsp:nvSpPr>
        <dsp:cNvPr id="0" name=""/>
        <dsp:cNvSpPr/>
      </dsp:nvSpPr>
      <dsp:spPr>
        <a:xfrm>
          <a:off x="1195415" y="1958359"/>
          <a:ext cx="576884" cy="57688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2A202-C707-412B-ADBE-F0C3C301E8DE}">
      <dsp:nvSpPr>
        <dsp:cNvPr id="0" name=""/>
        <dsp:cNvSpPr/>
      </dsp:nvSpPr>
      <dsp:spPr>
        <a:xfrm rot="17700000">
          <a:off x="512174" y="276129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IT Architecture review</a:t>
          </a:r>
          <a:endParaRPr lang="en-GB" sz="1400" kern="1200" dirty="0"/>
        </a:p>
      </dsp:txBody>
      <dsp:txXfrm>
        <a:off x="512174" y="2761291"/>
        <a:ext cx="1195138" cy="576250"/>
      </dsp:txXfrm>
    </dsp:sp>
    <dsp:sp modelId="{BEB6FAD5-676F-40D0-877A-6CF14F67AA62}">
      <dsp:nvSpPr>
        <dsp:cNvPr id="0" name=""/>
        <dsp:cNvSpPr/>
      </dsp:nvSpPr>
      <dsp:spPr>
        <a:xfrm rot="17700000">
          <a:off x="1260401" y="115606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4C7D0-9D93-4B07-93E2-3907AD098893}">
      <dsp:nvSpPr>
        <dsp:cNvPr id="0" name=""/>
        <dsp:cNvSpPr/>
      </dsp:nvSpPr>
      <dsp:spPr>
        <a:xfrm>
          <a:off x="1855924" y="1958359"/>
          <a:ext cx="576884" cy="57688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172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6083-8B4D-4DE4-B049-59DF0B4507C3}">
      <dsp:nvSpPr>
        <dsp:cNvPr id="0" name=""/>
        <dsp:cNvSpPr/>
      </dsp:nvSpPr>
      <dsp:spPr>
        <a:xfrm rot="17700000">
          <a:off x="1172684" y="276129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New functions</a:t>
          </a:r>
          <a:endParaRPr lang="en-GB" sz="1400" kern="1200" dirty="0"/>
        </a:p>
      </dsp:txBody>
      <dsp:txXfrm>
        <a:off x="1172684" y="2761291"/>
        <a:ext cx="1195138" cy="576250"/>
      </dsp:txXfrm>
    </dsp:sp>
    <dsp:sp modelId="{4701E5B1-A278-4739-AD26-DC29218ACC47}">
      <dsp:nvSpPr>
        <dsp:cNvPr id="0" name=""/>
        <dsp:cNvSpPr/>
      </dsp:nvSpPr>
      <dsp:spPr>
        <a:xfrm rot="17700000">
          <a:off x="1920911" y="115606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FB876-BD26-4DCF-9BD1-A59B7B77A9DF}">
      <dsp:nvSpPr>
        <dsp:cNvPr id="0" name=""/>
        <dsp:cNvSpPr/>
      </dsp:nvSpPr>
      <dsp:spPr>
        <a:xfrm>
          <a:off x="2516523" y="1691104"/>
          <a:ext cx="1111395" cy="1111395"/>
        </a:xfrm>
        <a:prstGeom prst="donut">
          <a:avLst>
            <a:gd name="adj" fmla="val 2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34345-A9E1-47AF-B638-EFFF66D2D05A}">
      <dsp:nvSpPr>
        <dsp:cNvPr id="0" name=""/>
        <dsp:cNvSpPr/>
      </dsp:nvSpPr>
      <dsp:spPr>
        <a:xfrm rot="17700000">
          <a:off x="2908128" y="785090"/>
          <a:ext cx="1381587" cy="66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IUCLID 6 beta version</a:t>
          </a:r>
          <a:endParaRPr lang="en-GB" sz="1600" kern="1200" dirty="0"/>
        </a:p>
      </dsp:txBody>
      <dsp:txXfrm>
        <a:off x="2908128" y="785090"/>
        <a:ext cx="1381587" cy="665818"/>
      </dsp:txXfrm>
    </dsp:sp>
    <dsp:sp modelId="{CA4E4EBA-6143-4A6C-A55B-710E1BDF3935}">
      <dsp:nvSpPr>
        <dsp:cNvPr id="0" name=""/>
        <dsp:cNvSpPr/>
      </dsp:nvSpPr>
      <dsp:spPr>
        <a:xfrm>
          <a:off x="3711632" y="1958359"/>
          <a:ext cx="576884" cy="57688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34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EC65E-75DF-4FDF-A584-78DD23068C54}">
      <dsp:nvSpPr>
        <dsp:cNvPr id="0" name=""/>
        <dsp:cNvSpPr/>
      </dsp:nvSpPr>
      <dsp:spPr>
        <a:xfrm rot="17700000">
          <a:off x="3028392" y="276129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OECD Harmonised Templates</a:t>
          </a:r>
          <a:endParaRPr lang="en-GB" sz="1400" kern="1200" dirty="0"/>
        </a:p>
      </dsp:txBody>
      <dsp:txXfrm>
        <a:off x="3028392" y="2761291"/>
        <a:ext cx="1195138" cy="576250"/>
      </dsp:txXfrm>
    </dsp:sp>
    <dsp:sp modelId="{505604FD-50DD-4183-BDEE-FC5A288FE239}">
      <dsp:nvSpPr>
        <dsp:cNvPr id="0" name=""/>
        <dsp:cNvSpPr/>
      </dsp:nvSpPr>
      <dsp:spPr>
        <a:xfrm rot="17700000">
          <a:off x="3776619" y="115606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B5D40-7AB6-46EB-B509-735A167C9853}">
      <dsp:nvSpPr>
        <dsp:cNvPr id="0" name=""/>
        <dsp:cNvSpPr/>
      </dsp:nvSpPr>
      <dsp:spPr>
        <a:xfrm>
          <a:off x="4372142" y="1958359"/>
          <a:ext cx="576884" cy="57688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516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1C383-45D2-4868-ACE9-7F6A1D39381A}">
      <dsp:nvSpPr>
        <dsp:cNvPr id="0" name=""/>
        <dsp:cNvSpPr/>
      </dsp:nvSpPr>
      <dsp:spPr>
        <a:xfrm rot="17700000">
          <a:off x="3688901" y="276129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REACH, BPR and CLP</a:t>
          </a:r>
          <a:endParaRPr lang="en-GB" sz="1400" kern="1200" dirty="0"/>
        </a:p>
      </dsp:txBody>
      <dsp:txXfrm>
        <a:off x="3688901" y="2761291"/>
        <a:ext cx="1195138" cy="576250"/>
      </dsp:txXfrm>
    </dsp:sp>
    <dsp:sp modelId="{156C9D60-4A11-46A1-B011-8E977563D834}">
      <dsp:nvSpPr>
        <dsp:cNvPr id="0" name=""/>
        <dsp:cNvSpPr/>
      </dsp:nvSpPr>
      <dsp:spPr>
        <a:xfrm rot="17700000">
          <a:off x="4437129" y="115606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8DDC2-5A3F-4B98-8313-60902AE17D44}">
      <dsp:nvSpPr>
        <dsp:cNvPr id="0" name=""/>
        <dsp:cNvSpPr/>
      </dsp:nvSpPr>
      <dsp:spPr>
        <a:xfrm>
          <a:off x="5032741" y="1691104"/>
          <a:ext cx="1111395" cy="1111395"/>
        </a:xfrm>
        <a:prstGeom prst="donut">
          <a:avLst>
            <a:gd name="adj" fmla="val 2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0FC96-F840-45C0-A9A2-D84A6642896B}">
      <dsp:nvSpPr>
        <dsp:cNvPr id="0" name=""/>
        <dsp:cNvSpPr/>
      </dsp:nvSpPr>
      <dsp:spPr>
        <a:xfrm rot="17700000">
          <a:off x="5424346" y="785090"/>
          <a:ext cx="1381587" cy="66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IUCLID 6 official release</a:t>
          </a:r>
          <a:endParaRPr lang="en-GB" sz="1600" kern="1200" dirty="0"/>
        </a:p>
      </dsp:txBody>
      <dsp:txXfrm>
        <a:off x="5424346" y="785090"/>
        <a:ext cx="1381587" cy="665818"/>
      </dsp:txXfrm>
    </dsp:sp>
    <dsp:sp modelId="{B3BBD916-F1DC-4AF8-BDF8-7C9EFE1B291F}">
      <dsp:nvSpPr>
        <dsp:cNvPr id="0" name=""/>
        <dsp:cNvSpPr/>
      </dsp:nvSpPr>
      <dsp:spPr>
        <a:xfrm>
          <a:off x="6227850" y="1958359"/>
          <a:ext cx="576884" cy="57688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34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0E1A8-2B16-4726-9615-03F26A845D60}">
      <dsp:nvSpPr>
        <dsp:cNvPr id="0" name=""/>
        <dsp:cNvSpPr/>
      </dsp:nvSpPr>
      <dsp:spPr>
        <a:xfrm rot="17700000">
          <a:off x="5544609" y="276129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Progressive maintenance</a:t>
          </a:r>
          <a:endParaRPr lang="en-GB" sz="1400" kern="1200" dirty="0"/>
        </a:p>
      </dsp:txBody>
      <dsp:txXfrm>
        <a:off x="5544609" y="2761291"/>
        <a:ext cx="1195138" cy="576250"/>
      </dsp:txXfrm>
    </dsp:sp>
    <dsp:sp modelId="{E90DA401-DDAE-4972-A49B-E409192B460B}">
      <dsp:nvSpPr>
        <dsp:cNvPr id="0" name=""/>
        <dsp:cNvSpPr/>
      </dsp:nvSpPr>
      <dsp:spPr>
        <a:xfrm rot="17700000">
          <a:off x="6292837" y="115606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B88E8-F332-46E4-8198-C296F9555493}">
      <dsp:nvSpPr>
        <dsp:cNvPr id="0" name=""/>
        <dsp:cNvSpPr/>
      </dsp:nvSpPr>
      <dsp:spPr>
        <a:xfrm>
          <a:off x="6888360" y="1958359"/>
          <a:ext cx="576884" cy="57688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172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AC9B9-EDD6-4355-8766-A4FF1FA94726}">
      <dsp:nvSpPr>
        <dsp:cNvPr id="0" name=""/>
        <dsp:cNvSpPr/>
      </dsp:nvSpPr>
      <dsp:spPr>
        <a:xfrm rot="17700000">
          <a:off x="6205119" y="276129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…</a:t>
          </a:r>
          <a:endParaRPr lang="en-GB" sz="1400" kern="1200" dirty="0"/>
        </a:p>
      </dsp:txBody>
      <dsp:txXfrm>
        <a:off x="6205119" y="2761291"/>
        <a:ext cx="1195138" cy="576250"/>
      </dsp:txXfrm>
    </dsp:sp>
    <dsp:sp modelId="{A2D57923-3090-486F-A697-8D596A7EB634}">
      <dsp:nvSpPr>
        <dsp:cNvPr id="0" name=""/>
        <dsp:cNvSpPr/>
      </dsp:nvSpPr>
      <dsp:spPr>
        <a:xfrm rot="17700000">
          <a:off x="6953347" y="1156061"/>
          <a:ext cx="1195138" cy="5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F493A-2998-443D-8564-958AF22CDB66}">
      <dsp:nvSpPr>
        <dsp:cNvPr id="0" name=""/>
        <dsp:cNvSpPr/>
      </dsp:nvSpPr>
      <dsp:spPr>
        <a:xfrm>
          <a:off x="3449" y="0"/>
          <a:ext cx="3016143" cy="504056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2014</a:t>
          </a:r>
          <a:endParaRPr lang="en-GB" sz="2000" kern="1200" dirty="0"/>
        </a:p>
      </dsp:txBody>
      <dsp:txXfrm>
        <a:off x="3449" y="0"/>
        <a:ext cx="2890129" cy="504056"/>
      </dsp:txXfrm>
    </dsp:sp>
    <dsp:sp modelId="{FFDF12CA-C569-4D38-BB27-95CF982211D5}">
      <dsp:nvSpPr>
        <dsp:cNvPr id="0" name=""/>
        <dsp:cNvSpPr/>
      </dsp:nvSpPr>
      <dsp:spPr>
        <a:xfrm>
          <a:off x="2416364" y="0"/>
          <a:ext cx="3016143" cy="504056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Q2 2015</a:t>
          </a:r>
          <a:endParaRPr lang="en-GB" sz="2000" kern="1200" dirty="0"/>
        </a:p>
      </dsp:txBody>
      <dsp:txXfrm>
        <a:off x="2668392" y="0"/>
        <a:ext cx="2512087" cy="504056"/>
      </dsp:txXfrm>
    </dsp:sp>
    <dsp:sp modelId="{601A344D-BE53-4168-BEAD-3C94B2B8A0B2}">
      <dsp:nvSpPr>
        <dsp:cNvPr id="0" name=""/>
        <dsp:cNvSpPr/>
      </dsp:nvSpPr>
      <dsp:spPr>
        <a:xfrm>
          <a:off x="4829279" y="0"/>
          <a:ext cx="3016143" cy="504056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End. Apr. </a:t>
          </a:r>
          <a:r>
            <a:rPr lang="en-GB" sz="2000" kern="1200" dirty="0" smtClean="0"/>
            <a:t>2016</a:t>
          </a:r>
          <a:endParaRPr lang="en-GB" sz="2000" kern="1200" dirty="0"/>
        </a:p>
      </dsp:txBody>
      <dsp:txXfrm>
        <a:off x="5081307" y="0"/>
        <a:ext cx="2512087" cy="50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A89F-05ED-41C3-B5B5-3E1E01197EBE}" type="datetimeFigureOut">
              <a:rPr lang="el-GR" smtClean="0"/>
              <a:t>5/2/2016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55087-C2BA-4013-82DF-CBED6343E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944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4A4A-9A81-4212-B497-39DE588570AD}" type="datetimeFigureOut">
              <a:rPr lang="el-GR" smtClean="0"/>
              <a:t>5/2/2016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F05B-128A-4D40-9771-917F2513C0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083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0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6570189"/>
            <a:ext cx="7848872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00" y="6417088"/>
            <a:ext cx="315747" cy="324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4" y="5373216"/>
            <a:ext cx="6424653" cy="774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67" y="1844824"/>
            <a:ext cx="4919066" cy="20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8024" y="1700709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1196752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E2E2E2"/>
                </a:solidFill>
              </a:rPr>
              <a:t>Page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467425" y="1700808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7425" y="1340768"/>
            <a:ext cx="3960559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787905" y="1700808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5" y="1340768"/>
            <a:ext cx="3960559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467425" y="2564904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3"/>
          </p:nvPr>
        </p:nvSpPr>
        <p:spPr>
          <a:xfrm>
            <a:off x="4787905" y="2564904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9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68761"/>
            <a:ext cx="8280920" cy="417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517232"/>
            <a:ext cx="8280920" cy="36693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1500">
                <a:solidFill>
                  <a:srgbClr val="D5420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caption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4979586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979586" cy="2448272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84784"/>
            <a:ext cx="4979586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51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828116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14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E2E2E2"/>
                </a:solidFill>
              </a:rPr>
              <a:t>Page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884368" y="6381328"/>
            <a:ext cx="1008112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2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467424" y="1700808"/>
            <a:ext cx="8281039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7425" y="1340768"/>
            <a:ext cx="8281288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5" name="Content Placeholder 2"/>
          <p:cNvSpPr>
            <a:spLocks noGrp="1"/>
          </p:cNvSpPr>
          <p:nvPr>
            <p:ph idx="22"/>
          </p:nvPr>
        </p:nvSpPr>
        <p:spPr>
          <a:xfrm>
            <a:off x="467424" y="2564904"/>
            <a:ext cx="8281039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8024" y="1700709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1196752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0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467425" y="1700808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7425" y="1340768"/>
            <a:ext cx="3960559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6" name="Content Placeholder 2"/>
          <p:cNvSpPr>
            <a:spLocks noGrp="1"/>
          </p:cNvSpPr>
          <p:nvPr>
            <p:ph idx="20"/>
          </p:nvPr>
        </p:nvSpPr>
        <p:spPr>
          <a:xfrm>
            <a:off x="4787905" y="1700808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5" y="1340768"/>
            <a:ext cx="3960559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467425" y="2564904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3"/>
          </p:nvPr>
        </p:nvSpPr>
        <p:spPr>
          <a:xfrm>
            <a:off x="4787905" y="2564904"/>
            <a:ext cx="3960440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5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68761"/>
            <a:ext cx="8280920" cy="417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517232"/>
            <a:ext cx="8280920" cy="36693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1500">
                <a:solidFill>
                  <a:srgbClr val="D5420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caption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91396" y="-27384"/>
            <a:ext cx="925252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800">
              <a:solidFill>
                <a:srgbClr val="0046AD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60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Cov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2852936"/>
            <a:ext cx="5760640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91680" y="3356992"/>
            <a:ext cx="5760640" cy="1944216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2276872"/>
            <a:ext cx="5760640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4" y="5373216"/>
            <a:ext cx="6424653" cy="77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2880320" cy="11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4979586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979586" cy="2448272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84784"/>
            <a:ext cx="4979586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30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6570189"/>
            <a:ext cx="7848872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00" y="6417088"/>
            <a:ext cx="315747" cy="324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4" y="5373216"/>
            <a:ext cx="6424653" cy="774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67" y="1844824"/>
            <a:ext cx="4919066" cy="20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9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Cov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2852936"/>
            <a:ext cx="5760640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91680" y="3356992"/>
            <a:ext cx="5760640" cy="1944216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2276872"/>
            <a:ext cx="5760640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4" y="5373216"/>
            <a:ext cx="6424653" cy="77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2880320" cy="11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4979586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979586" cy="2448272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84784"/>
            <a:ext cx="4979586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9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4" y="5373216"/>
            <a:ext cx="6424653" cy="774128"/>
          </a:xfrm>
          <a:prstGeom prst="rect">
            <a:avLst/>
          </a:prstGeom>
        </p:spPr>
      </p:pic>
      <p:sp>
        <p:nvSpPr>
          <p:cNvPr id="1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3429000"/>
            <a:ext cx="5760640" cy="504056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46" y="2276872"/>
            <a:ext cx="2370108" cy="9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f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tusivu_ku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4300"/>
            <a:ext cx="9367838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468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Title of presentation</a:t>
            </a:r>
            <a:endParaRPr lang="en-GB" noProof="0" dirty="0"/>
          </a:p>
        </p:txBody>
      </p:sp>
      <p:sp>
        <p:nvSpPr>
          <p:cNvPr id="21" name="Tekstin paikkamerkki 2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2348880"/>
            <a:ext cx="4680000" cy="4320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FFCC00"/>
                </a:solidFill>
                <a:latin typeface="+mj-lt"/>
                <a:cs typeface="Aharoni" pitchFamily="2" charset="-79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Event if necessary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149080"/>
            <a:ext cx="3527944" cy="162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First name Last name</a:t>
            </a:r>
          </a:p>
          <a:p>
            <a:pPr lvl="0"/>
            <a:r>
              <a:rPr lang="en-GB" noProof="0" dirty="0" smtClean="0"/>
              <a:t>Title</a:t>
            </a:r>
          </a:p>
          <a:p>
            <a:pPr lvl="0"/>
            <a:r>
              <a:rPr lang="en-GB" noProof="0" dirty="0" smtClean="0"/>
              <a:t>European Chemicals Agency</a:t>
            </a:r>
          </a:p>
        </p:txBody>
      </p:sp>
      <p:sp>
        <p:nvSpPr>
          <p:cNvPr id="27" name="Tekstin paikkamerkki 2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780928"/>
            <a:ext cx="46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err="1" smtClean="0"/>
              <a:t>dd</a:t>
            </a:r>
            <a:r>
              <a:rPr lang="en-GB" noProof="0" dirty="0" smtClean="0"/>
              <a:t> Month 2013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786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91396" y="-27384"/>
            <a:ext cx="925252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800">
              <a:solidFill>
                <a:srgbClr val="0046AD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8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star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Kuva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>
          <a:xfrm>
            <a:off x="540000" y="1979999"/>
            <a:ext cx="432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540000" y="3060000"/>
            <a:ext cx="432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73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cha_europa_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651625"/>
            <a:ext cx="977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2"/>
            <a:ext cx="8197850" cy="841491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3808" y="2049462"/>
            <a:ext cx="8196948" cy="4046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>
          <a:xfrm>
            <a:off x="7092950" y="6577013"/>
            <a:ext cx="1042988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58585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995613" y="6577013"/>
            <a:ext cx="3000375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585858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401050" y="6583363"/>
            <a:ext cx="595313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DE47B9-A9CC-477C-B561-D07272357DF1}" type="slidenum">
              <a:rPr lang="fi-FI">
                <a:solidFill>
                  <a:srgbClr val="585858"/>
                </a:solidFill>
              </a:rPr>
              <a:pPr/>
              <a:t>‹#›</a:t>
            </a:fld>
            <a:endParaRPr lang="fi-FI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5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150" y="1120801"/>
            <a:ext cx="6048634" cy="49244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30" y="1620793"/>
            <a:ext cx="4243859" cy="1990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4979586" cy="4320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lang="en-US" sz="1800" b="0" kern="1200" dirty="0" smtClean="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4979586" cy="2448272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84784"/>
            <a:ext cx="4979586" cy="50405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5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itio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tusivu_ku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4300"/>
            <a:ext cx="9367838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468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/>
          </p:nvPr>
        </p:nvSpPr>
        <p:spPr>
          <a:xfrm>
            <a:off x="540000" y="3140968"/>
            <a:ext cx="4680000" cy="1053016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92896"/>
            <a:ext cx="468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name.surname@echa.europa.eu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444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4" y="5373216"/>
            <a:ext cx="6424653" cy="774128"/>
          </a:xfrm>
          <a:prstGeom prst="rect">
            <a:avLst/>
          </a:prstGeom>
        </p:spPr>
      </p:pic>
      <p:sp>
        <p:nvSpPr>
          <p:cNvPr id="1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3429000"/>
            <a:ext cx="5760640" cy="504056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80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 </a:t>
            </a:r>
            <a:endParaRPr lang="el-GR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46" y="2276872"/>
            <a:ext cx="2370108" cy="9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4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828116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2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467424" y="1700808"/>
            <a:ext cx="8281039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7425" y="1340768"/>
            <a:ext cx="8281288" cy="360040"/>
          </a:xfrm>
          <a:prstGeom prst="rect">
            <a:avLst/>
          </a:prstGeom>
          <a:solidFill>
            <a:schemeClr val="accent1"/>
          </a:solidFill>
        </p:spPr>
        <p:txBody>
          <a:bodyPr lIns="90000" rIns="90000"/>
          <a:lstStyle>
            <a:lvl1pPr marL="0" indent="0">
              <a:buNone/>
              <a:defRPr sz="1600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25" name="Content Placeholder 2"/>
          <p:cNvSpPr>
            <a:spLocks noGrp="1"/>
          </p:cNvSpPr>
          <p:nvPr>
            <p:ph idx="22"/>
          </p:nvPr>
        </p:nvSpPr>
        <p:spPr>
          <a:xfrm>
            <a:off x="467424" y="2564904"/>
            <a:ext cx="8281039" cy="792088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FBFBFB"/>
              </a:gs>
            </a:gsLst>
            <a:lin ang="5400000" scaled="0"/>
          </a:gradFill>
        </p:spPr>
        <p:txBody>
          <a:bodyPr lIns="90000" tIns="108000" rIns="90000" bIns="108000"/>
          <a:lstStyle>
            <a:lvl1pPr>
              <a:defRPr lang="en-US" sz="14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2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539552"/>
            <a:ext cx="9144000" cy="8397552"/>
          </a:xfrm>
          <a:prstGeom prst="rect">
            <a:avLst/>
          </a:prstGeom>
          <a:gradFill>
            <a:gsLst>
              <a:gs pos="100000">
                <a:srgbClr val="C9C9C9"/>
              </a:gs>
              <a:gs pos="25000">
                <a:srgbClr val="FCFCF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7544" y="6570189"/>
            <a:ext cx="7848872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00" y="6417088"/>
            <a:ext cx="315747" cy="3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3" r:id="rId3"/>
    <p:sldLayoutId id="2147483679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D5420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 baseline="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6570189"/>
            <a:ext cx="8280920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7544" y="692696"/>
            <a:ext cx="7056784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2" y="476672"/>
            <a:ext cx="1119682" cy="4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80" r:id="rId3"/>
    <p:sldLayoutId id="2147483681" r:id="rId4"/>
    <p:sldLayoutId id="2147483669" r:id="rId5"/>
    <p:sldLayoutId id="2147483691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4C4C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 baseline="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6570189"/>
            <a:ext cx="8280920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7544" y="6336008"/>
            <a:ext cx="828092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E2E2E2"/>
                </a:solidFill>
              </a:rPr>
              <a:t>Document Title</a:t>
            </a:r>
            <a:endParaRPr lang="el-GR" sz="900" dirty="0">
              <a:solidFill>
                <a:srgbClr val="E2E2E2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14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7544" y="692696"/>
            <a:ext cx="7056784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82" y="476672"/>
            <a:ext cx="1119682" cy="4516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84368" y="6381328"/>
            <a:ext cx="1008112" cy="144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4C4C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 baseline="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539552"/>
            <a:ext cx="9144000" cy="8397552"/>
          </a:xfrm>
          <a:prstGeom prst="rect">
            <a:avLst/>
          </a:prstGeom>
          <a:gradFill>
            <a:gsLst>
              <a:gs pos="100000">
                <a:srgbClr val="C9C9C9"/>
              </a:gs>
              <a:gs pos="25000">
                <a:srgbClr val="FCFCF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64000"/>
            <a:ext cx="9144000" cy="621384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7544" y="6570189"/>
            <a:ext cx="7848872" cy="0"/>
          </a:xfrm>
          <a:prstGeom prst="line">
            <a:avLst/>
          </a:prstGeom>
          <a:ln w="63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00" y="6417088"/>
            <a:ext cx="315747" cy="3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D5420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 baseline="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693"/>
            <a:ext cx="8496944" cy="3456384"/>
          </a:xfrm>
        </p:spPr>
        <p:txBody>
          <a:bodyPr/>
          <a:lstStyle/>
          <a:p>
            <a:r>
              <a:rPr lang="en-GB" dirty="0" smtClean="0"/>
              <a:t>Structure implemented</a:t>
            </a:r>
          </a:p>
          <a:p>
            <a:r>
              <a:rPr lang="en-GB" dirty="0" smtClean="0"/>
              <a:t>The new version of the use and exposure information section is planned to incorporate a conditional </a:t>
            </a:r>
            <a:r>
              <a:rPr lang="en-GB" dirty="0" smtClean="0"/>
              <a:t>formatting </a:t>
            </a:r>
            <a:r>
              <a:rPr lang="en-GB" dirty="0" smtClean="0"/>
              <a:t>based on the type of use reported. This conditional formatting is not yet available and all fields (for all conditions) are currently displayed.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format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052736"/>
            <a:ext cx="8281169" cy="431800"/>
          </a:xfrm>
        </p:spPr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708920"/>
            <a:ext cx="8748464" cy="11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72278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10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 between Contributing activities and Contributing scenarios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format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9038"/>
            <a:ext cx="3810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212976"/>
            <a:ext cx="66754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11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00808"/>
            <a:ext cx="6192688" cy="3456384"/>
          </a:xfrm>
        </p:spPr>
        <p:txBody>
          <a:bodyPr/>
          <a:lstStyle/>
          <a:p>
            <a:r>
              <a:rPr lang="en-GB" dirty="0" smtClean="0"/>
              <a:t>Structure implemented</a:t>
            </a:r>
          </a:p>
          <a:p>
            <a:endParaRPr lang="en-GB" dirty="0" smtClean="0"/>
          </a:p>
          <a:p>
            <a:r>
              <a:rPr lang="en-GB" dirty="0" smtClean="0"/>
              <a:t>Conditional formatting is missing</a:t>
            </a:r>
          </a:p>
          <a:p>
            <a:endParaRPr lang="en-GB" dirty="0" smtClean="0"/>
          </a:p>
          <a:p>
            <a:r>
              <a:rPr lang="en-GB" dirty="0" smtClean="0"/>
              <a:t>Data not synchronised with the OECD templates, for REACH purposes, the CORE documents should be filled in and this is also where the migration is done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format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609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12479"/>
            <a:ext cx="2228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97352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12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00808"/>
            <a:ext cx="4968552" cy="3456384"/>
          </a:xfrm>
        </p:spPr>
        <p:txBody>
          <a:bodyPr/>
          <a:lstStyle/>
          <a:p>
            <a:r>
              <a:rPr lang="en-GB" dirty="0" smtClean="0"/>
              <a:t>How to run the migration?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Desktop version: included in the installer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Server version: instructions in the installation manual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9" y="3567658"/>
            <a:ext cx="4644381" cy="23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61" y="1474542"/>
            <a:ext cx="32048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57" y="4365104"/>
            <a:ext cx="3523804" cy="17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067944" y="4869160"/>
            <a:ext cx="864096" cy="384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11318" y="2878698"/>
            <a:ext cx="1115951" cy="499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337861" y="4786694"/>
            <a:ext cx="2186467" cy="499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6" idx="7"/>
            <a:endCxn id="10" idx="4"/>
          </p:cNvCxnSpPr>
          <p:nvPr/>
        </p:nvCxnSpPr>
        <p:spPr>
          <a:xfrm flipV="1">
            <a:off x="4805496" y="3377781"/>
            <a:ext cx="1063798" cy="15476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5869294" y="3377781"/>
            <a:ext cx="561801" cy="14089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13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Migration rules are documented and main rules </a:t>
            </a:r>
            <a:r>
              <a:rPr lang="en-GB" dirty="0" smtClean="0"/>
              <a:t>are</a:t>
            </a:r>
            <a:r>
              <a:rPr lang="en-GB" dirty="0" smtClean="0"/>
              <a:t> </a:t>
            </a:r>
            <a:r>
              <a:rPr lang="en-GB" dirty="0"/>
              <a:t>made available to the testers</a:t>
            </a:r>
          </a:p>
          <a:p>
            <a:r>
              <a:rPr lang="en-GB" dirty="0" smtClean="0"/>
              <a:t>Migration report</a:t>
            </a:r>
          </a:p>
          <a:p>
            <a:pPr lvl="1"/>
            <a:r>
              <a:rPr lang="en-GB" dirty="0" smtClean="0"/>
              <a:t>Newly structured to facilitate screening the report using Excel</a:t>
            </a:r>
          </a:p>
          <a:p>
            <a:pPr lvl="1"/>
            <a:r>
              <a:rPr lang="en-GB" dirty="0" smtClean="0"/>
              <a:t>All rules are logged but some are warnings and can be safely ignored, for example:</a:t>
            </a:r>
          </a:p>
          <a:p>
            <a:pPr lvl="2"/>
            <a:r>
              <a:rPr lang="en-GB" dirty="0" smtClean="0"/>
              <a:t>MR6112: Migration </a:t>
            </a:r>
            <a:r>
              <a:rPr lang="en-GB" dirty="0"/>
              <a:t>of test material information, test material created in the </a:t>
            </a:r>
            <a:r>
              <a:rPr lang="en-GB" dirty="0" smtClean="0"/>
              <a:t>inventory</a:t>
            </a:r>
          </a:p>
          <a:p>
            <a:pPr lvl="2"/>
            <a:r>
              <a:rPr lang="en-GB" dirty="0" smtClean="0"/>
              <a:t>MR0032: Literature </a:t>
            </a:r>
            <a:r>
              <a:rPr lang="en-GB" dirty="0"/>
              <a:t>reference was created with default </a:t>
            </a:r>
            <a:r>
              <a:rPr lang="en-GB" dirty="0" smtClean="0"/>
              <a:t>values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Migration rules and report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524328" cy="22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14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assistant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43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8313"/>
            <a:ext cx="11144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5890221" cy="22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15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assistant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496945" cy="48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16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preliminary version of the Validation assistant </a:t>
            </a:r>
            <a:r>
              <a:rPr lang="en-GB" dirty="0" smtClean="0"/>
              <a:t>plug-in is available and can be used for testing purposes</a:t>
            </a:r>
          </a:p>
          <a:p>
            <a:endParaRPr lang="en-GB" dirty="0"/>
          </a:p>
          <a:p>
            <a:r>
              <a:rPr lang="en-GB" dirty="0" smtClean="0"/>
              <a:t>Completeness </a:t>
            </a:r>
            <a:r>
              <a:rPr lang="en-GB" dirty="0" smtClean="0"/>
              <a:t>Check</a:t>
            </a:r>
          </a:p>
          <a:p>
            <a:pPr lvl="1"/>
            <a:r>
              <a:rPr lang="en-GB" dirty="0" smtClean="0"/>
              <a:t>All foreseen </a:t>
            </a:r>
            <a:r>
              <a:rPr lang="en-GB" dirty="0" smtClean="0"/>
              <a:t>Validation assistant completeness check (TCC) </a:t>
            </a:r>
            <a:r>
              <a:rPr lang="en-GB" dirty="0" smtClean="0"/>
              <a:t>rules are </a:t>
            </a:r>
            <a:r>
              <a:rPr lang="en-GB" dirty="0" smtClean="0"/>
              <a:t>available </a:t>
            </a:r>
            <a:r>
              <a:rPr lang="en-GB" sz="1400" i="1" dirty="0" smtClean="0"/>
              <a:t>(manual verification checks performed by ECHA are not be predicted by the Validation assistant)</a:t>
            </a:r>
            <a:endParaRPr lang="en-GB" sz="1400" i="1" dirty="0" smtClean="0"/>
          </a:p>
          <a:p>
            <a:endParaRPr lang="en-GB" dirty="0" smtClean="0"/>
          </a:p>
          <a:p>
            <a:r>
              <a:rPr lang="en-GB" dirty="0" smtClean="0"/>
              <a:t>Business rules</a:t>
            </a:r>
          </a:p>
          <a:p>
            <a:pPr lvl="1"/>
            <a:r>
              <a:rPr lang="en-GB" dirty="0" smtClean="0"/>
              <a:t>Business </a:t>
            </a:r>
            <a:r>
              <a:rPr lang="en-GB" dirty="0" smtClean="0"/>
              <a:t>rules </a:t>
            </a:r>
            <a:r>
              <a:rPr lang="en-GB" dirty="0" smtClean="0"/>
              <a:t>(BR) replicating REACH-IT behaviour are </a:t>
            </a:r>
            <a:r>
              <a:rPr lang="en-GB" dirty="0" smtClean="0"/>
              <a:t>implemented (those only relying on IUCLID data)</a:t>
            </a:r>
          </a:p>
          <a:p>
            <a:pPr lvl="1"/>
            <a:r>
              <a:rPr lang="en-GB" dirty="0" smtClean="0"/>
              <a:t>Additional business rules performed on REACH-IT data will be included in the Validation assistant to the extent possible, </a:t>
            </a:r>
            <a:r>
              <a:rPr lang="en-GB" dirty="0" smtClean="0"/>
              <a:t>e.g. verification of the previous submission </a:t>
            </a:r>
            <a:r>
              <a:rPr lang="en-GB" dirty="0" smtClean="0"/>
              <a:t>number format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Quality rules will not be available for the official release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assistant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17</a:t>
            </a:fld>
            <a:endParaRPr lang="el-GR" sz="900" dirty="0">
              <a:solidFill>
                <a:srgbClr val="E2E2E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1560" y="5229200"/>
            <a:ext cx="7992888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/>
              <a:t>This preliminary Validation assistant version can be used to get familiar with the revised rules, as well as to identify already in advance where information may need to be </a:t>
            </a:r>
            <a:r>
              <a:rPr lang="en-GB" sz="1400" i="1" dirty="0" smtClean="0"/>
              <a:t>updated (before </a:t>
            </a:r>
            <a:r>
              <a:rPr lang="en-GB" sz="1400" i="1" dirty="0"/>
              <a:t>or after migration). It cannot be used to predict the final outcome of the </a:t>
            </a:r>
            <a:r>
              <a:rPr lang="en-GB" sz="1400" i="1" dirty="0" smtClean="0"/>
              <a:t>submission to ECHA.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6904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Plug-ins</a:t>
            </a:r>
          </a:p>
          <a:p>
            <a:pPr lvl="1"/>
            <a:r>
              <a:rPr lang="en-GB" dirty="0"/>
              <a:t>Dissemination viewer</a:t>
            </a:r>
          </a:p>
          <a:p>
            <a:pPr lvl="1"/>
            <a:r>
              <a:rPr lang="en-GB" dirty="0"/>
              <a:t>Report generator (CSR, SPC)</a:t>
            </a:r>
          </a:p>
          <a:p>
            <a:pPr lvl="1"/>
            <a:r>
              <a:rPr lang="en-GB" dirty="0"/>
              <a:t>Fee calculation</a:t>
            </a:r>
          </a:p>
          <a:p>
            <a:r>
              <a:rPr lang="en-GB" dirty="0" smtClean="0"/>
              <a:t>Help </a:t>
            </a:r>
            <a:r>
              <a:rPr lang="en-GB" dirty="0"/>
              <a:t>System (for IUCLID documents and Data Submission Manuals) </a:t>
            </a:r>
          </a:p>
          <a:p>
            <a:r>
              <a:rPr lang="en-GB" dirty="0" smtClean="0"/>
              <a:t>Backup and restore</a:t>
            </a:r>
          </a:p>
          <a:p>
            <a:r>
              <a:rPr lang="en-GB" dirty="0" smtClean="0"/>
              <a:t>Bulk operations on datasets (delete, share)</a:t>
            </a:r>
          </a:p>
          <a:p>
            <a:r>
              <a:rPr lang="en-GB" dirty="0"/>
              <a:t>Conditional formatting (e.g. for use and exposure information in section 3)</a:t>
            </a:r>
          </a:p>
          <a:p>
            <a:r>
              <a:rPr lang="en-GB" dirty="0" smtClean="0"/>
              <a:t>Improved user interface (as discussed at OECD meeting)</a:t>
            </a:r>
          </a:p>
          <a:p>
            <a:r>
              <a:rPr lang="en-GB" dirty="0" smtClean="0"/>
              <a:t>Hyperlinks</a:t>
            </a:r>
          </a:p>
          <a:p>
            <a:r>
              <a:rPr lang="en-GB" dirty="0" smtClean="0"/>
              <a:t>Installers </a:t>
            </a:r>
            <a:r>
              <a:rPr lang="en-GB" dirty="0"/>
              <a:t>for Mac and Linux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in progress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following elements are still planned to be implemented for the official release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18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Installation packages: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64-bit </a:t>
            </a:r>
            <a:r>
              <a:rPr lang="en-GB" dirty="0" smtClean="0"/>
              <a:t>versions (32-bit version available on demand to the ECHA Helpdesk)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Installer for the Desktop version (migration tool embedded)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Server </a:t>
            </a:r>
            <a:r>
              <a:rPr lang="en-GB" dirty="0" smtClean="0"/>
              <a:t>version and migration tools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Update of installation manual (system requirements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 versions available on the IUCLID 6 website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19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phase 6 </a:t>
            </a:r>
            <a:r>
              <a:rPr lang="en-GB" dirty="0" smtClean="0"/>
              <a:t>/ </a:t>
            </a:r>
            <a:r>
              <a:rPr lang="en-GB" dirty="0" smtClean="0"/>
              <a:t>5 February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IUCLID 6 testing</a:t>
            </a:r>
          </a:p>
        </p:txBody>
      </p:sp>
    </p:spTree>
    <p:extLst>
      <p:ext uri="{BB962C8B-B14F-4D97-AF65-F5344CB8AC3E}">
        <p14:creationId xmlns:p14="http://schemas.microsoft.com/office/powerpoint/2010/main" val="9230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484784"/>
            <a:ext cx="7056784" cy="504056"/>
          </a:xfrm>
        </p:spPr>
        <p:txBody>
          <a:bodyPr/>
          <a:lstStyle/>
          <a:p>
            <a:r>
              <a:rPr lang="en-GB" dirty="0" smtClean="0"/>
              <a:t>Good to know before starting the migration from IUCLID 5.6 to IUCLID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254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104456"/>
          </a:xfrm>
        </p:spPr>
        <p:txBody>
          <a:bodyPr/>
          <a:lstStyle/>
          <a:p>
            <a:r>
              <a:rPr lang="en-GB" b="1" u="sng" dirty="0" smtClean="0"/>
              <a:t>For advanced users</a:t>
            </a:r>
            <a:r>
              <a:rPr lang="en-GB" dirty="0" smtClean="0"/>
              <a:t>, two </a:t>
            </a:r>
            <a:r>
              <a:rPr lang="en-GB" dirty="0" smtClean="0"/>
              <a:t>tools are made available to fix potential issues with the IUCLID 5 database</a:t>
            </a:r>
          </a:p>
          <a:p>
            <a:pPr lvl="1"/>
            <a:r>
              <a:rPr lang="en-GB" dirty="0" smtClean="0"/>
              <a:t>Attachment corrector tool</a:t>
            </a:r>
          </a:p>
          <a:p>
            <a:pPr lvl="2"/>
            <a:r>
              <a:rPr lang="en-GB" dirty="0" smtClean="0"/>
              <a:t>Identification of corrupted attachments (scan mode)</a:t>
            </a:r>
          </a:p>
          <a:p>
            <a:pPr lvl="2"/>
            <a:r>
              <a:rPr lang="en-GB" dirty="0" smtClean="0"/>
              <a:t>Fix of the corrupted attachments by relinking the documents when possible or by attaching a default file (fix mode)</a:t>
            </a:r>
          </a:p>
          <a:p>
            <a:pPr lvl="2"/>
            <a:r>
              <a:rPr lang="en-GB" dirty="0" smtClean="0"/>
              <a:t>In all cases the changes are logged and manual fixes can be done is needed (user actions needed for raw data are listed in a separate report produced by the tool)</a:t>
            </a:r>
          </a:p>
          <a:p>
            <a:pPr lvl="1"/>
            <a:r>
              <a:rPr lang="en-GB" dirty="0" smtClean="0"/>
              <a:t>Broken / invalid references identifier</a:t>
            </a:r>
          </a:p>
          <a:p>
            <a:pPr lvl="2"/>
            <a:r>
              <a:rPr lang="en-GB" dirty="0" smtClean="0"/>
              <a:t>Only identifies issues for the time being</a:t>
            </a:r>
          </a:p>
          <a:p>
            <a:endParaRPr lang="en-GB" dirty="0" smtClean="0"/>
          </a:p>
          <a:p>
            <a:r>
              <a:rPr lang="en-GB" b="1" u="sng" dirty="0" smtClean="0"/>
              <a:t>They should be run on a copy of the IUCLID 5 database</a:t>
            </a:r>
            <a:r>
              <a:rPr lang="en-GB" dirty="0" smtClean="0"/>
              <a:t> and before launching the IUCLID 6 migration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5 issues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Two IUCLID 5 database tools are available (test version)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21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Feedback and issues 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Excel list of pending issues </a:t>
            </a:r>
            <a:r>
              <a:rPr lang="en-GB" dirty="0" smtClean="0"/>
              <a:t>is </a:t>
            </a:r>
            <a:r>
              <a:rPr lang="en-GB" dirty="0" smtClean="0"/>
              <a:t>provided to the testers</a:t>
            </a:r>
          </a:p>
          <a:p>
            <a:endParaRPr lang="en-GB" dirty="0"/>
          </a:p>
          <a:p>
            <a:r>
              <a:rPr lang="en-GB" dirty="0" smtClean="0"/>
              <a:t>Example of issues detected so far</a:t>
            </a:r>
          </a:p>
          <a:p>
            <a:pPr lvl="1"/>
            <a:r>
              <a:rPr lang="en-GB" dirty="0" smtClean="0"/>
              <a:t>Viscosity value not migrated</a:t>
            </a:r>
          </a:p>
          <a:p>
            <a:pPr lvl="1"/>
            <a:r>
              <a:rPr lang="en-GB" dirty="0" smtClean="0"/>
              <a:t>Section 1.4: analysis type not migrated corrected in all cases</a:t>
            </a:r>
          </a:p>
          <a:p>
            <a:pPr lvl="1"/>
            <a:r>
              <a:rPr lang="en-GB" dirty="0" smtClean="0"/>
              <a:t>Help system print does not work in some cases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bugs and pending improvements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23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</a:p>
          <a:p>
            <a:pPr lvl="1"/>
            <a:r>
              <a:rPr lang="en-GB" dirty="0" smtClean="0"/>
              <a:t>To the ECHA Helpdesk</a:t>
            </a:r>
          </a:p>
          <a:p>
            <a:pPr lvl="1"/>
            <a:r>
              <a:rPr lang="en-GB" dirty="0" smtClean="0"/>
              <a:t>Testers registered to the previous phase can use JIRA for issues reporting </a:t>
            </a:r>
            <a:r>
              <a:rPr lang="en-GB" dirty="0" smtClean="0"/>
              <a:t>and </a:t>
            </a:r>
            <a:r>
              <a:rPr lang="en-GB" dirty="0" smtClean="0"/>
              <a:t>documentation (no new JIRA accounts are created)</a:t>
            </a:r>
            <a:endParaRPr lang="en-GB" dirty="0" smtClean="0"/>
          </a:p>
          <a:p>
            <a:pPr lvl="1"/>
            <a:r>
              <a:rPr lang="en-GB" dirty="0" smtClean="0"/>
              <a:t>iuclid6@echa.europa.eu 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Timeline</a:t>
            </a:r>
          </a:p>
          <a:p>
            <a:pPr lvl="1"/>
            <a:r>
              <a:rPr lang="en-GB" b="1" dirty="0" smtClean="0"/>
              <a:t>5 February</a:t>
            </a:r>
            <a:r>
              <a:rPr lang="en-GB" dirty="0" smtClean="0"/>
              <a:t>: test version for phase 6 (IUCLID 6 version 0.20)</a:t>
            </a:r>
          </a:p>
          <a:p>
            <a:pPr lvl="1"/>
            <a:r>
              <a:rPr lang="en-GB" dirty="0" smtClean="0"/>
              <a:t>Please report your findings as soon as possible by </a:t>
            </a:r>
            <a:r>
              <a:rPr lang="en-GB" b="1" dirty="0" smtClean="0"/>
              <a:t>11 March</a:t>
            </a:r>
          </a:p>
          <a:p>
            <a:pPr lvl="1"/>
            <a:r>
              <a:rPr lang="en-GB" dirty="0" smtClean="0"/>
              <a:t>At the end of the testing period we will invite the users who downloaded the test version to answer a short survey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phase 6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24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5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IUCLID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47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3456384"/>
          </a:xfrm>
        </p:spPr>
        <p:txBody>
          <a:bodyPr/>
          <a:lstStyle/>
          <a:p>
            <a:r>
              <a:rPr lang="en-GB" dirty="0" smtClean="0"/>
              <a:t>Section 1.1 Substance</a:t>
            </a:r>
          </a:p>
          <a:p>
            <a:pPr lvl="1"/>
            <a:r>
              <a:rPr lang="en-GB" dirty="0" smtClean="0"/>
              <a:t>‘Other identifiers’ table to capture identifiers used previously, or in other regulatory contexts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Section 1.2 Composition</a:t>
            </a:r>
          </a:p>
          <a:p>
            <a:pPr lvl="1"/>
            <a:r>
              <a:rPr lang="en-GB" dirty="0" smtClean="0"/>
              <a:t>New field to describe the purpose of the composition (e.g. boundary compositions - SIP, LE specific composition)</a:t>
            </a:r>
          </a:p>
          <a:p>
            <a:pPr lvl="1"/>
            <a:r>
              <a:rPr lang="en-GB" dirty="0" smtClean="0"/>
              <a:t>Description for complex substances (UVCB)</a:t>
            </a:r>
          </a:p>
          <a:p>
            <a:pPr lvl="1"/>
            <a:r>
              <a:rPr lang="en-GB" dirty="0" smtClean="0"/>
              <a:t>State / form moved from section 2.1 to section 1.2</a:t>
            </a:r>
          </a:p>
          <a:p>
            <a:pPr lvl="1"/>
            <a:r>
              <a:rPr lang="en-GB" dirty="0" smtClean="0"/>
              <a:t>Nanomaterials parameters</a:t>
            </a:r>
          </a:p>
          <a:p>
            <a:pPr>
              <a:spcBef>
                <a:spcPts val="1200"/>
              </a:spcBef>
            </a:pPr>
            <a:r>
              <a:rPr lang="en-GB" dirty="0"/>
              <a:t>Section 1.4 Analytical information</a:t>
            </a:r>
          </a:p>
          <a:p>
            <a:pPr lvl="1"/>
            <a:r>
              <a:rPr lang="en-GB" dirty="0" smtClean="0"/>
              <a:t>Can be linked to compositions</a:t>
            </a:r>
          </a:p>
          <a:p>
            <a:pPr lvl="1"/>
            <a:r>
              <a:rPr lang="en-GB" dirty="0" smtClean="0"/>
              <a:t>Analytical methods and results of analysis are combined in a table format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format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7544" y="980827"/>
            <a:ext cx="8281169" cy="431800"/>
          </a:xfrm>
        </p:spPr>
        <p:txBody>
          <a:bodyPr/>
          <a:lstStyle/>
          <a:p>
            <a:r>
              <a:rPr lang="en-GB" dirty="0" smtClean="0"/>
              <a:t>Substance identity information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2925"/>
            <a:ext cx="6912768" cy="1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26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17594" y="6023086"/>
            <a:ext cx="1332569" cy="607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100" dirty="0" smtClean="0">
                <a:solidFill>
                  <a:prstClr val="black"/>
                </a:solidFill>
              </a:rPr>
              <a:t>Registrant 5 composition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3568" y="4254167"/>
            <a:ext cx="1332569" cy="607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100" dirty="0" smtClean="0">
                <a:solidFill>
                  <a:prstClr val="black"/>
                </a:solidFill>
              </a:rPr>
              <a:t>Registrant 1 composition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idx="1"/>
          </p:nvPr>
        </p:nvSpPr>
        <p:spPr>
          <a:xfrm>
            <a:off x="475153" y="1121530"/>
            <a:ext cx="4655010" cy="4032448"/>
          </a:xfrm>
        </p:spPr>
        <p:txBody>
          <a:bodyPr/>
          <a:lstStyle/>
          <a:p>
            <a:r>
              <a:rPr lang="en-GB" sz="1800" dirty="0" smtClean="0"/>
              <a:t>Specified in the composition section (1.2) in IUCLID</a:t>
            </a:r>
          </a:p>
          <a:p>
            <a:r>
              <a:rPr lang="en-GB" sz="1800" dirty="0" smtClean="0"/>
              <a:t>The collectively agreed boundaries of the substance in scope of a registration/notification/application</a:t>
            </a:r>
          </a:p>
          <a:p>
            <a:r>
              <a:rPr lang="en-GB" sz="1800" dirty="0" smtClean="0"/>
              <a:t>The ‘glue’ between registrant-specific compositions and the jointly provided hazard data, C&amp;L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Substance identification profile (SIP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723239" y="4704217"/>
            <a:ext cx="2025225" cy="1215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prstClr val="white"/>
                </a:solidFill>
              </a:rPr>
              <a:t>Data package:</a:t>
            </a:r>
          </a:p>
          <a:p>
            <a:pPr marL="171450" indent="-171450"/>
            <a:r>
              <a:rPr lang="en-GB" sz="1200" dirty="0" smtClean="0">
                <a:solidFill>
                  <a:prstClr val="white"/>
                </a:solidFill>
              </a:rPr>
              <a:t>Hazard information</a:t>
            </a:r>
          </a:p>
          <a:p>
            <a:pPr marL="171450" indent="-171450"/>
            <a:r>
              <a:rPr lang="en-GB" sz="1200" dirty="0" smtClean="0">
                <a:solidFill>
                  <a:prstClr val="white"/>
                </a:solidFill>
              </a:rPr>
              <a:t>Hazard assessment       </a:t>
            </a:r>
          </a:p>
          <a:p>
            <a:pPr marL="171450" indent="-171450"/>
            <a:r>
              <a:rPr lang="en-GB" sz="1200" dirty="0" smtClean="0">
                <a:solidFill>
                  <a:prstClr val="white"/>
                </a:solidFill>
              </a:rPr>
              <a:t>C&amp;L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2960" y="4704216"/>
            <a:ext cx="2025225" cy="12151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prstClr val="black"/>
                </a:solidFill>
              </a:rPr>
              <a:t>Boundaries:</a:t>
            </a:r>
            <a:endParaRPr lang="en-GB" sz="1400" b="1" dirty="0">
              <a:solidFill>
                <a:prstClr val="black"/>
              </a:solidFill>
            </a:endParaRPr>
          </a:p>
          <a:p>
            <a:pPr marL="171450" indent="-171450"/>
            <a:r>
              <a:rPr lang="en-GB" sz="1200" dirty="0" smtClean="0">
                <a:solidFill>
                  <a:prstClr val="black"/>
                </a:solidFill>
              </a:rPr>
              <a:t>Concentrations</a:t>
            </a:r>
          </a:p>
          <a:p>
            <a:pPr marL="171450" indent="-171450"/>
            <a:r>
              <a:rPr lang="en-GB" sz="1200" dirty="0" smtClean="0">
                <a:solidFill>
                  <a:prstClr val="black"/>
                </a:solidFill>
              </a:rPr>
              <a:t>Impurities, additives with C&amp;L impact</a:t>
            </a:r>
          </a:p>
          <a:p>
            <a:pPr marL="171450" indent="-171450"/>
            <a:r>
              <a:rPr lang="en-GB" sz="1200" dirty="0" smtClean="0">
                <a:solidFill>
                  <a:prstClr val="black"/>
                </a:solidFill>
              </a:rPr>
              <a:t>Forms</a:t>
            </a:r>
            <a:endParaRPr lang="en-GB" sz="12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3" idx="3"/>
            <a:endCxn id="2" idx="1"/>
          </p:cNvCxnSpPr>
          <p:nvPr/>
        </p:nvCxnSpPr>
        <p:spPr>
          <a:xfrm>
            <a:off x="6228185" y="5311784"/>
            <a:ext cx="495054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41358" y="3861048"/>
            <a:ext cx="2936576" cy="277838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4202" y="4716141"/>
            <a:ext cx="1332569" cy="607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100" dirty="0" smtClean="0">
                <a:solidFill>
                  <a:prstClr val="black"/>
                </a:solidFill>
              </a:rPr>
              <a:t>Registrant 2 composition</a:t>
            </a:r>
            <a:endParaRPr lang="en-GB" sz="11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34" idx="3"/>
            <a:endCxn id="3" idx="1"/>
          </p:cNvCxnSpPr>
          <p:nvPr/>
        </p:nvCxnSpPr>
        <p:spPr>
          <a:xfrm>
            <a:off x="3266137" y="4557952"/>
            <a:ext cx="936823" cy="7538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" idx="1"/>
          </p:cNvCxnSpPr>
          <p:nvPr/>
        </p:nvCxnSpPr>
        <p:spPr>
          <a:xfrm flipV="1">
            <a:off x="2736771" y="5311784"/>
            <a:ext cx="1466189" cy="10126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" idx="1"/>
          </p:cNvCxnSpPr>
          <p:nvPr/>
        </p:nvCxnSpPr>
        <p:spPr>
          <a:xfrm flipV="1">
            <a:off x="3266137" y="5311784"/>
            <a:ext cx="936823" cy="47314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3" idx="3"/>
            <a:endCxn id="3" idx="1"/>
          </p:cNvCxnSpPr>
          <p:nvPr/>
        </p:nvCxnSpPr>
        <p:spPr>
          <a:xfrm flipV="1">
            <a:off x="3015248" y="5311784"/>
            <a:ext cx="1187712" cy="59631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933568" y="5121186"/>
            <a:ext cx="1332569" cy="607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100" dirty="0" smtClean="0">
                <a:solidFill>
                  <a:prstClr val="black"/>
                </a:solidFill>
              </a:rPr>
              <a:t>Registrant 3 composition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2679" y="5604317"/>
            <a:ext cx="1332569" cy="607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100" dirty="0" smtClean="0">
                <a:solidFill>
                  <a:prstClr val="black"/>
                </a:solidFill>
              </a:rPr>
              <a:t>Registrant 4 composition</a:t>
            </a:r>
            <a:endParaRPr lang="en-GB" sz="1100" dirty="0">
              <a:solidFill>
                <a:prstClr val="black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54" y="1209907"/>
            <a:ext cx="3409886" cy="257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90" y="2475409"/>
            <a:ext cx="2711614" cy="203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27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record per C&amp;L</a:t>
            </a:r>
          </a:p>
          <a:p>
            <a:endParaRPr lang="en-GB" dirty="0"/>
          </a:p>
          <a:p>
            <a:r>
              <a:rPr lang="en-GB" dirty="0" smtClean="0"/>
              <a:t>Update to ATP 8 (GHS version 5)	</a:t>
            </a:r>
          </a:p>
          <a:p>
            <a:pPr lvl="1"/>
            <a:r>
              <a:rPr lang="en-GB" dirty="0" smtClean="0"/>
              <a:t>New hazard category</a:t>
            </a:r>
          </a:p>
          <a:p>
            <a:endParaRPr lang="en-GB" dirty="0" smtClean="0"/>
          </a:p>
          <a:p>
            <a:r>
              <a:rPr lang="en-GB" dirty="0" smtClean="0"/>
              <a:t>Update to GHS version 6, published in 2015 </a:t>
            </a:r>
          </a:p>
          <a:p>
            <a:pPr lvl="1"/>
            <a:r>
              <a:rPr lang="en-GB" dirty="0" smtClean="0"/>
              <a:t>New hazard class</a:t>
            </a:r>
          </a:p>
          <a:p>
            <a:pPr lvl="1"/>
            <a:endParaRPr lang="en-GB" dirty="0"/>
          </a:p>
          <a:p>
            <a:r>
              <a:rPr lang="en-GB" dirty="0" smtClean="0"/>
              <a:t>Form of the substance moved to composition</a:t>
            </a:r>
          </a:p>
          <a:p>
            <a:endParaRPr lang="en-GB" dirty="0" smtClean="0"/>
          </a:p>
          <a:p>
            <a:r>
              <a:rPr lang="en-GB" dirty="0" smtClean="0"/>
              <a:t>Reason for (no) classifications moved from the endpoint summaries to section 2.1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 format changes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 2.1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28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196653"/>
            <a:ext cx="8568952" cy="3456384"/>
          </a:xfrm>
        </p:spPr>
        <p:txBody>
          <a:bodyPr/>
          <a:lstStyle/>
          <a:p>
            <a:r>
              <a:rPr lang="en-GB" sz="1600" dirty="0"/>
              <a:t>Section 3.1 removed / migrated</a:t>
            </a:r>
          </a:p>
          <a:p>
            <a:r>
              <a:rPr lang="en-GB" sz="1600" dirty="0"/>
              <a:t>Section 3.2 minor changes</a:t>
            </a:r>
          </a:p>
          <a:p>
            <a:r>
              <a:rPr lang="en-GB" sz="1600" dirty="0" smtClean="0"/>
              <a:t>Section 3.5 and 3.7: use and exposure information</a:t>
            </a:r>
          </a:p>
          <a:p>
            <a:pPr lvl="1"/>
            <a:r>
              <a:rPr lang="en-GB" sz="1600" dirty="0" smtClean="0"/>
              <a:t>Several </a:t>
            </a:r>
            <a:r>
              <a:rPr lang="en-GB" sz="1600" dirty="0"/>
              <a:t>records can be created per use, per life cycle </a:t>
            </a:r>
            <a:r>
              <a:rPr lang="en-GB" sz="1600" dirty="0" smtClean="0"/>
              <a:t>stage</a:t>
            </a:r>
            <a:endParaRPr lang="en-GB" sz="1600" dirty="0"/>
          </a:p>
          <a:p>
            <a:pPr lvl="1"/>
            <a:r>
              <a:rPr lang="en-GB" sz="1600" dirty="0"/>
              <a:t>each use is described through a </a:t>
            </a:r>
            <a:r>
              <a:rPr lang="en-GB" sz="1600" b="1" dirty="0"/>
              <a:t>name</a:t>
            </a:r>
            <a:r>
              <a:rPr lang="en-GB" sz="1600" dirty="0"/>
              <a:t>; the </a:t>
            </a:r>
            <a:r>
              <a:rPr lang="en-GB" sz="1600" b="1" dirty="0"/>
              <a:t>contributing activities</a:t>
            </a:r>
            <a:r>
              <a:rPr lang="en-GB" sz="1600" dirty="0"/>
              <a:t>, which are defined through the CA name and the appropriate descriptors depending on the activity (ERC, PROC, PC, AC); and additional descriptors  to provide </a:t>
            </a:r>
            <a:r>
              <a:rPr lang="en-GB" sz="1600" b="1" dirty="0"/>
              <a:t>market information </a:t>
            </a:r>
            <a:r>
              <a:rPr lang="en-GB" sz="1600" dirty="0"/>
              <a:t>(SU, TF…)</a:t>
            </a:r>
          </a:p>
          <a:p>
            <a:pPr lvl="1"/>
            <a:r>
              <a:rPr lang="en-GB" sz="1600" dirty="0" smtClean="0"/>
              <a:t>New fields created, e.g.:</a:t>
            </a:r>
          </a:p>
          <a:p>
            <a:pPr lvl="2"/>
            <a:r>
              <a:rPr lang="en-GB" sz="1600" dirty="0" smtClean="0"/>
              <a:t>Regulatory status for the use (cosmetic, intermediate)</a:t>
            </a:r>
          </a:p>
          <a:p>
            <a:pPr lvl="2"/>
            <a:r>
              <a:rPr lang="en-GB" sz="1600" dirty="0" smtClean="0"/>
              <a:t>EU tonnage</a:t>
            </a:r>
          </a:p>
          <a:p>
            <a:pPr lvl="2"/>
            <a:r>
              <a:rPr lang="en-GB" sz="1600" dirty="0" smtClean="0"/>
              <a:t>Differentiation per use type: art. 10, 17/18, 38</a:t>
            </a:r>
          </a:p>
          <a:p>
            <a:pPr lvl="2"/>
            <a:r>
              <a:rPr lang="en-GB" sz="1600" dirty="0"/>
              <a:t>Dedicated fields to report use as intermediate and rigorous containment / strict control</a:t>
            </a:r>
          </a:p>
          <a:p>
            <a:pPr lvl="1"/>
            <a:r>
              <a:rPr lang="en-GB" sz="1600" dirty="0" smtClean="0"/>
              <a:t>OECD / REACH information</a:t>
            </a:r>
          </a:p>
          <a:p>
            <a:pPr lvl="2"/>
            <a:r>
              <a:rPr lang="en-GB" sz="1600" dirty="0" smtClean="0"/>
              <a:t>Majority of the use information has been moved to an OECD template</a:t>
            </a:r>
          </a:p>
          <a:p>
            <a:pPr lvl="2"/>
            <a:r>
              <a:rPr lang="en-GB" sz="1600" dirty="0" smtClean="0"/>
              <a:t>Specific REACH fields are kept in a separate document (that links to the OHT)</a:t>
            </a:r>
          </a:p>
          <a:p>
            <a:pPr lvl="2"/>
            <a:r>
              <a:rPr lang="en-GB" sz="1600" dirty="0" smtClean="0"/>
              <a:t>REACH view will be built for filling-in the information but the data will be stored in separate records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IUCLID </a:t>
            </a:r>
            <a:r>
              <a:rPr lang="en-GB" dirty="0" smtClean="0"/>
              <a:t>6 format </a:t>
            </a:r>
            <a:r>
              <a:rPr lang="en-GB" dirty="0"/>
              <a:t>changes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7544" y="692696"/>
            <a:ext cx="8281169" cy="431800"/>
          </a:xfrm>
        </p:spPr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29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632848" cy="3024336"/>
          </a:xfrm>
        </p:spPr>
        <p:txBody>
          <a:bodyPr/>
          <a:lstStyle/>
          <a:p>
            <a:r>
              <a:rPr lang="en-GB" dirty="0" smtClean="0">
                <a:sym typeface="Wingdings"/>
              </a:rPr>
              <a:t> </a:t>
            </a:r>
            <a:r>
              <a:rPr lang="en-GB" dirty="0" smtClean="0"/>
              <a:t>IUCLID </a:t>
            </a:r>
            <a:r>
              <a:rPr lang="en-GB" dirty="0"/>
              <a:t>6 </a:t>
            </a:r>
            <a:r>
              <a:rPr lang="en-GB" dirty="0" smtClean="0"/>
              <a:t>schedule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ym typeface="Wingdings"/>
              </a:rPr>
              <a:t> </a:t>
            </a:r>
            <a:r>
              <a:rPr lang="en-GB" dirty="0" smtClean="0"/>
              <a:t>Content </a:t>
            </a:r>
            <a:r>
              <a:rPr lang="en-GB" dirty="0"/>
              <a:t>of the test </a:t>
            </a:r>
            <a:r>
              <a:rPr lang="en-GB" dirty="0" smtClean="0"/>
              <a:t>version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ym typeface="Wingdings"/>
              </a:rPr>
              <a:t> </a:t>
            </a:r>
            <a:r>
              <a:rPr lang="en-GB" dirty="0" smtClean="0"/>
              <a:t>Good </a:t>
            </a:r>
            <a:r>
              <a:rPr lang="en-GB" dirty="0"/>
              <a:t>to know before starting the migration </a:t>
            </a:r>
            <a:r>
              <a:rPr lang="en-GB" dirty="0" smtClean="0"/>
              <a:t>from IUCLID </a:t>
            </a:r>
            <a:r>
              <a:rPr lang="en-GB" dirty="0"/>
              <a:t>5.6 to IUCLID </a:t>
            </a:r>
            <a:r>
              <a:rPr lang="en-GB" dirty="0" smtClean="0"/>
              <a:t>6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ym typeface="Wingdings"/>
              </a:rPr>
              <a:t> </a:t>
            </a:r>
            <a:r>
              <a:rPr lang="en-GB" dirty="0" smtClean="0"/>
              <a:t>Feedback </a:t>
            </a:r>
            <a:r>
              <a:rPr lang="en-GB" dirty="0"/>
              <a:t>and issues </a:t>
            </a:r>
            <a:r>
              <a:rPr lang="en-GB" dirty="0" smtClean="0"/>
              <a:t>reporting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ym typeface="Wingdings"/>
              </a:rPr>
              <a:t> </a:t>
            </a:r>
            <a:r>
              <a:rPr lang="en-GB" dirty="0" smtClean="0"/>
              <a:t>IUCLID </a:t>
            </a:r>
            <a:r>
              <a:rPr lang="en-GB" dirty="0"/>
              <a:t>6 format </a:t>
            </a:r>
            <a:r>
              <a:rPr lang="en-GB" dirty="0" smtClean="0"/>
              <a:t>changes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ym typeface="Wingdings"/>
              </a:rPr>
              <a:t> </a:t>
            </a:r>
            <a:r>
              <a:rPr lang="en-GB" dirty="0" smtClean="0"/>
              <a:t>IUCLID </a:t>
            </a:r>
            <a:r>
              <a:rPr lang="en-GB" dirty="0"/>
              <a:t>6 </a:t>
            </a:r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836712"/>
            <a:ext cx="4979586" cy="504056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394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Harmonisation at the OECD level and update of the format to support specific ECHA needs lead to the (technical) split of the format</a:t>
            </a:r>
          </a:p>
          <a:p>
            <a:endParaRPr lang="en-GB" dirty="0"/>
          </a:p>
          <a:p>
            <a:r>
              <a:rPr lang="en-GB" dirty="0" smtClean="0"/>
              <a:t>As part of the IUCLID simplification, we are working on a combined view to manage use and exposure information in IUCLID 6 for REACH purposes:</a:t>
            </a:r>
          </a:p>
          <a:p>
            <a:pPr lvl="1"/>
            <a:r>
              <a:rPr lang="en-GB" dirty="0" smtClean="0"/>
              <a:t>Combining OECD and REACH information</a:t>
            </a:r>
          </a:p>
          <a:p>
            <a:pPr lvl="1"/>
            <a:r>
              <a:rPr lang="en-GB" dirty="0" smtClean="0"/>
              <a:t>Combining use and exposure information</a:t>
            </a:r>
          </a:p>
          <a:p>
            <a:pPr lvl="1"/>
            <a:r>
              <a:rPr lang="en-GB" dirty="0" smtClean="0"/>
              <a:t>Customising the entry screens depending on the type of use</a:t>
            </a:r>
          </a:p>
          <a:p>
            <a:pPr lvl="2"/>
            <a:r>
              <a:rPr lang="en-GB" dirty="0"/>
              <a:t>Article 10, </a:t>
            </a:r>
            <a:r>
              <a:rPr lang="en-GB" dirty="0" smtClean="0"/>
              <a:t>&lt;10 </a:t>
            </a:r>
            <a:r>
              <a:rPr lang="en-GB" dirty="0" err="1"/>
              <a:t>tpa</a:t>
            </a:r>
            <a:endParaRPr lang="en-GB" dirty="0"/>
          </a:p>
          <a:p>
            <a:pPr lvl="2"/>
            <a:r>
              <a:rPr lang="en-GB" dirty="0" smtClean="0"/>
              <a:t>Article 10, &gt;10 </a:t>
            </a:r>
            <a:r>
              <a:rPr lang="en-GB" dirty="0" err="1" smtClean="0"/>
              <a:t>tpa</a:t>
            </a:r>
            <a:endParaRPr lang="en-GB" dirty="0" smtClean="0"/>
          </a:p>
          <a:p>
            <a:pPr lvl="2"/>
            <a:r>
              <a:rPr lang="en-GB" dirty="0" smtClean="0"/>
              <a:t>Article 17 / 18 (intermediate </a:t>
            </a:r>
            <a:r>
              <a:rPr lang="en-GB" dirty="0"/>
              <a:t>use): e.g. SCC-intermediate use does not need the exposure scenario part</a:t>
            </a:r>
          </a:p>
          <a:p>
            <a:pPr lvl="2"/>
            <a:r>
              <a:rPr lang="en-GB" dirty="0" smtClean="0"/>
              <a:t>Article 38 (DU report)</a:t>
            </a:r>
          </a:p>
          <a:p>
            <a:pPr lvl="2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IUCLID 6 format changes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 3: use and exposure information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30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3024336" cy="3456384"/>
          </a:xfrm>
        </p:spPr>
        <p:txBody>
          <a:bodyPr/>
          <a:lstStyle/>
          <a:p>
            <a:r>
              <a:rPr lang="en-GB" dirty="0" smtClean="0"/>
              <a:t>Generic changes to all OECD Harmonised Templates</a:t>
            </a:r>
          </a:p>
          <a:p>
            <a:pPr lvl="1"/>
            <a:r>
              <a:rPr lang="en-GB" dirty="0" smtClean="0"/>
              <a:t>Administrative data (endpoint field to precise the information requirement, data waiving and justification picklists…)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 format changes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Sections 4 to 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31</a:t>
            </a:fld>
            <a:endParaRPr lang="el-GR" sz="900" dirty="0">
              <a:solidFill>
                <a:srgbClr val="E2E2E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9737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Generic changes to all OECD Harmonised Templates</a:t>
            </a:r>
          </a:p>
          <a:p>
            <a:pPr lvl="1"/>
            <a:r>
              <a:rPr lang="en-GB" dirty="0" smtClean="0"/>
              <a:t>Test material information is now a separate object in IUCLID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</a:t>
            </a:r>
            <a:r>
              <a:rPr lang="en-GB" dirty="0"/>
              <a:t> </a:t>
            </a:r>
            <a:r>
              <a:rPr lang="en-GB" dirty="0" smtClean="0"/>
              <a:t>format changes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Sections 4 to 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32</a:t>
            </a:fld>
            <a:endParaRPr lang="el-GR" sz="900" dirty="0">
              <a:solidFill>
                <a:srgbClr val="E2E2E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0" y="2420888"/>
            <a:ext cx="818038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67171"/>
            <a:ext cx="6616923" cy="37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Right Arrow 5"/>
          <p:cNvSpPr/>
          <p:nvPr/>
        </p:nvSpPr>
        <p:spPr>
          <a:xfrm rot="19071089">
            <a:off x="1206349" y="3386936"/>
            <a:ext cx="720080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669"/>
            <a:ext cx="8280920" cy="3456384"/>
          </a:xfrm>
        </p:spPr>
        <p:txBody>
          <a:bodyPr/>
          <a:lstStyle/>
          <a:p>
            <a:r>
              <a:rPr lang="en-GB" dirty="0" smtClean="0"/>
              <a:t>TMI created as soon as test material information is available in IUCLID 5 (to avoid creation of duplicates, UUID are generated based on data)</a:t>
            </a:r>
          </a:p>
          <a:p>
            <a:pPr lvl="1"/>
            <a:r>
              <a:rPr lang="en-GB" dirty="0" smtClean="0"/>
              <a:t>Identity </a:t>
            </a:r>
            <a:r>
              <a:rPr lang="en-GB" dirty="0"/>
              <a:t>of test material same as for substance defined in section 1 (if not read-across</a:t>
            </a:r>
            <a:r>
              <a:rPr lang="en-GB" dirty="0" smtClean="0"/>
              <a:t>) </a:t>
            </a:r>
            <a:r>
              <a:rPr lang="en-GB" dirty="0"/>
              <a:t>{</a:t>
            </a:r>
            <a:r>
              <a:rPr lang="en-GB" dirty="0" err="1"/>
              <a:t>TestMaterials.Indicator</a:t>
            </a:r>
            <a:r>
              <a:rPr lang="en-GB" dirty="0"/>
              <a:t>}</a:t>
            </a:r>
            <a:endParaRPr lang="en-GB" dirty="0" smtClean="0"/>
          </a:p>
          <a:p>
            <a:pPr lvl="1"/>
            <a:r>
              <a:rPr lang="en-GB" dirty="0" smtClean="0"/>
              <a:t>Test material identity and identifiers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GB" dirty="0" smtClean="0"/>
              <a:t>{</a:t>
            </a:r>
            <a:r>
              <a:rPr lang="en-GB" dirty="0" err="1"/>
              <a:t>TestMaterials.Indicator</a:t>
            </a:r>
            <a:r>
              <a:rPr lang="en-GB" dirty="0" smtClean="0"/>
              <a:t>} = Yes: information is retrieved from section 1.1 or 1.2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GB" dirty="0" smtClean="0"/>
              <a:t>EC number, CAS number, EC name and IUPAC names are mapped to existing reference substances or a new one is created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IUCLID 6 format changes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836712"/>
            <a:ext cx="8281169" cy="431800"/>
          </a:xfrm>
        </p:spPr>
        <p:txBody>
          <a:bodyPr/>
          <a:lstStyle/>
          <a:p>
            <a:r>
              <a:rPr lang="en-GB" dirty="0" smtClean="0"/>
              <a:t>Test Material Information – Migration rules (example)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33</a:t>
            </a:fld>
            <a:endParaRPr lang="el-GR" sz="900" dirty="0">
              <a:solidFill>
                <a:srgbClr val="E2E2E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5" y="3456012"/>
            <a:ext cx="80184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44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OECD Harmonised Templates</a:t>
            </a:r>
          </a:p>
          <a:p>
            <a:pPr lvl="1"/>
            <a:r>
              <a:rPr lang="en-GB" dirty="0"/>
              <a:t>#23-2: Self-reactive </a:t>
            </a:r>
            <a:r>
              <a:rPr lang="en-GB" dirty="0" smtClean="0"/>
              <a:t>substances</a:t>
            </a:r>
          </a:p>
          <a:p>
            <a:pPr lvl="1"/>
            <a:r>
              <a:rPr lang="en-GB" dirty="0"/>
              <a:t>#23-3: Organic </a:t>
            </a:r>
            <a:r>
              <a:rPr lang="en-GB" dirty="0" smtClean="0"/>
              <a:t>peroxide</a:t>
            </a:r>
          </a:p>
          <a:p>
            <a:pPr lvl="1"/>
            <a:r>
              <a:rPr lang="en-GB" dirty="0"/>
              <a:t>#23-4: Corrosive to </a:t>
            </a:r>
            <a:r>
              <a:rPr lang="en-GB" dirty="0" smtClean="0"/>
              <a:t>metals</a:t>
            </a:r>
          </a:p>
          <a:p>
            <a:pPr lvl="1"/>
            <a:r>
              <a:rPr lang="en-GB" dirty="0"/>
              <a:t>#23-5: Gases under </a:t>
            </a:r>
            <a:r>
              <a:rPr lang="en-GB" dirty="0" smtClean="0"/>
              <a:t>pressure</a:t>
            </a:r>
          </a:p>
          <a:p>
            <a:pPr lvl="1"/>
            <a:r>
              <a:rPr lang="en-GB" dirty="0"/>
              <a:t>#48-2: Endocrine disrupter testing in aquatic vertebrates – In </a:t>
            </a:r>
            <a:r>
              <a:rPr lang="en-GB" dirty="0" smtClean="0"/>
              <a:t>vivo</a:t>
            </a:r>
          </a:p>
          <a:p>
            <a:pPr lvl="1"/>
            <a:r>
              <a:rPr lang="en-GB" dirty="0"/>
              <a:t>#75-3: Endocrine disruptor mammalian screening - In vivo (level 3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#</a:t>
            </a:r>
            <a:r>
              <a:rPr lang="en-GB" dirty="0"/>
              <a:t>201: Intermediate </a:t>
            </a:r>
            <a:r>
              <a:rPr lang="en-GB" dirty="0" smtClean="0"/>
              <a:t>effects</a:t>
            </a:r>
          </a:p>
          <a:p>
            <a:pPr lvl="1"/>
            <a:r>
              <a:rPr lang="en-GB" dirty="0" smtClean="0"/>
              <a:t>(13 existing nanomaterial templates will be added to the registration dossiers too)</a:t>
            </a:r>
          </a:p>
          <a:p>
            <a:endParaRPr lang="en-GB" dirty="0" smtClean="0"/>
          </a:p>
          <a:p>
            <a:r>
              <a:rPr lang="en-GB" dirty="0" smtClean="0"/>
              <a:t>New REACH records</a:t>
            </a:r>
          </a:p>
          <a:p>
            <a:pPr lvl="1"/>
            <a:r>
              <a:rPr lang="en-GB" dirty="0"/>
              <a:t>Annex III </a:t>
            </a:r>
            <a:r>
              <a:rPr lang="en-GB" dirty="0" smtClean="0"/>
              <a:t>checklist</a:t>
            </a:r>
          </a:p>
          <a:p>
            <a:pPr lvl="1"/>
            <a:r>
              <a:rPr lang="en-GB" dirty="0" smtClean="0"/>
              <a:t>Downstream user report</a:t>
            </a:r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 format changes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Sections 4 to 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34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 of the endpoint summaries</a:t>
            </a:r>
          </a:p>
          <a:p>
            <a:pPr lvl="1"/>
            <a:r>
              <a:rPr lang="en-GB" dirty="0" smtClean="0"/>
              <a:t>Endpoint summaries are now available for all endpoints</a:t>
            </a:r>
          </a:p>
          <a:p>
            <a:pPr lvl="1"/>
            <a:r>
              <a:rPr lang="en-GB" dirty="0" smtClean="0"/>
              <a:t>Link to relevant endpoint study records</a:t>
            </a:r>
          </a:p>
          <a:p>
            <a:pPr lvl="1"/>
            <a:r>
              <a:rPr lang="en-GB" dirty="0" smtClean="0"/>
              <a:t>Reason for (no) classification moved to section 2.1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</a:t>
            </a:r>
            <a:r>
              <a:rPr lang="en-GB" dirty="0"/>
              <a:t> </a:t>
            </a:r>
            <a:r>
              <a:rPr lang="en-GB" dirty="0" smtClean="0"/>
              <a:t>format changes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Sections 4 to 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35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4464496" cy="3456384"/>
          </a:xfrm>
        </p:spPr>
        <p:txBody>
          <a:bodyPr/>
          <a:lstStyle/>
          <a:p>
            <a:r>
              <a:rPr lang="en-GB" dirty="0" smtClean="0"/>
              <a:t>Opt-out information moved to the dataset</a:t>
            </a:r>
          </a:p>
          <a:p>
            <a:endParaRPr lang="en-GB" dirty="0" smtClean="0"/>
          </a:p>
          <a:p>
            <a:r>
              <a:rPr lang="en-GB" dirty="0" smtClean="0"/>
              <a:t>New picklist element for specifying a tonnage band 1-10 t/y (phys. chem. requirements)</a:t>
            </a:r>
          </a:p>
          <a:p>
            <a:endParaRPr lang="en-GB" dirty="0" smtClean="0"/>
          </a:p>
          <a:p>
            <a:r>
              <a:rPr lang="en-GB" dirty="0" smtClean="0"/>
              <a:t>New spontaneous update reasons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</a:t>
            </a:r>
            <a:r>
              <a:rPr lang="en-GB" dirty="0"/>
              <a:t> </a:t>
            </a:r>
            <a:r>
              <a:rPr lang="en-GB" dirty="0" smtClean="0"/>
              <a:t>format changes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Dossier creation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36</a:t>
            </a:fld>
            <a:endParaRPr lang="el-GR" sz="900" dirty="0">
              <a:solidFill>
                <a:srgbClr val="E2E2E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67" y="1468045"/>
            <a:ext cx="38290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IUCLID 6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782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600" dirty="0" smtClean="0"/>
          </a:p>
          <a:p>
            <a:endParaRPr lang="en-GB" sz="2600" dirty="0"/>
          </a:p>
          <a:p>
            <a:r>
              <a:rPr lang="en-GB" sz="2600" dirty="0" smtClean="0"/>
              <a:t>IUCLID </a:t>
            </a:r>
            <a:r>
              <a:rPr lang="en-GB" sz="2600" dirty="0"/>
              <a:t>format </a:t>
            </a:r>
            <a:r>
              <a:rPr lang="en-GB" sz="2600" dirty="0" smtClean="0"/>
              <a:t>update (OHTs, use and exposure, etc.)</a:t>
            </a:r>
          </a:p>
          <a:p>
            <a:endParaRPr lang="en-GB" sz="2600" dirty="0" smtClean="0"/>
          </a:p>
          <a:p>
            <a:r>
              <a:rPr lang="en-GB" sz="2600" dirty="0" smtClean="0"/>
              <a:t>Simplification </a:t>
            </a:r>
            <a:r>
              <a:rPr lang="en-GB" sz="2600" dirty="0"/>
              <a:t>of user interface and key functions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IUCLID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159"/>
            <a:ext cx="2157806" cy="8655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6516" y="56546"/>
            <a:ext cx="9210516" cy="6698208"/>
            <a:chOff x="-66516" y="56546"/>
            <a:chExt cx="9210516" cy="6698208"/>
          </a:xfrm>
        </p:grpSpPr>
        <p:grpSp>
          <p:nvGrpSpPr>
            <p:cNvPr id="7" name="Group 6"/>
            <p:cNvGrpSpPr/>
            <p:nvPr/>
          </p:nvGrpSpPr>
          <p:grpSpPr>
            <a:xfrm>
              <a:off x="-66516" y="56546"/>
              <a:ext cx="9210516" cy="6698208"/>
              <a:chOff x="-66516" y="56546"/>
              <a:chExt cx="9210516" cy="669820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516" y="56546"/>
                <a:ext cx="9210516" cy="6698208"/>
              </a:xfrm>
              <a:prstGeom prst="rect">
                <a:avLst/>
              </a:prstGeom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5373216"/>
                <a:ext cx="950505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Line Callout 1 (Accent Bar) 7"/>
            <p:cNvSpPr/>
            <p:nvPr/>
          </p:nvSpPr>
          <p:spPr>
            <a:xfrm>
              <a:off x="4040053" y="4665687"/>
              <a:ext cx="1108924" cy="360040"/>
            </a:xfrm>
            <a:prstGeom prst="accentCallout1">
              <a:avLst>
                <a:gd name="adj1" fmla="val 18750"/>
                <a:gd name="adj2" fmla="val -8333"/>
                <a:gd name="adj3" fmla="val 189221"/>
                <a:gd name="adj4" fmla="val -38333"/>
              </a:avLst>
            </a:prstGeom>
            <a:solidFill>
              <a:srgbClr val="FF66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prstClr val="white"/>
                  </a:solidFill>
                </a:rPr>
                <a:t>Test material inventory</a:t>
              </a:r>
              <a:endParaRPr lang="en-GB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1331640" y="1196752"/>
              <a:ext cx="1108924" cy="360040"/>
            </a:xfrm>
            <a:prstGeom prst="accentCallout1">
              <a:avLst>
                <a:gd name="adj1" fmla="val 18750"/>
                <a:gd name="adj2" fmla="val -8333"/>
                <a:gd name="adj3" fmla="val 287106"/>
                <a:gd name="adj4" fmla="val -41769"/>
              </a:avLst>
            </a:prstGeom>
            <a:solidFill>
              <a:srgbClr val="FF66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prstClr val="white"/>
                  </a:solidFill>
                </a:rPr>
                <a:t>New format</a:t>
              </a:r>
              <a:endParaRPr lang="en-GB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6660232" y="1016732"/>
              <a:ext cx="1108924" cy="360040"/>
            </a:xfrm>
            <a:prstGeom prst="accentCallout1">
              <a:avLst>
                <a:gd name="adj1" fmla="val 18750"/>
                <a:gd name="adj2" fmla="val -8333"/>
                <a:gd name="adj3" fmla="val 258005"/>
                <a:gd name="adj4" fmla="val -38333"/>
              </a:avLst>
            </a:prstGeom>
            <a:solidFill>
              <a:srgbClr val="FF66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prstClr val="white"/>
                  </a:solidFill>
                </a:rPr>
                <a:t>Advanced security</a:t>
              </a:r>
              <a:endParaRPr lang="en-GB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Line Callout 1 (Accent Bar) 11"/>
            <p:cNvSpPr/>
            <p:nvPr/>
          </p:nvSpPr>
          <p:spPr>
            <a:xfrm>
              <a:off x="3083529" y="3573016"/>
              <a:ext cx="1108924" cy="360040"/>
            </a:xfrm>
            <a:prstGeom prst="accentCallout1">
              <a:avLst>
                <a:gd name="adj1" fmla="val 18750"/>
                <a:gd name="adj2" fmla="val -8333"/>
                <a:gd name="adj3" fmla="val -59166"/>
                <a:gd name="adj4" fmla="val -34802"/>
              </a:avLst>
            </a:prstGeom>
            <a:solidFill>
              <a:srgbClr val="FF66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prstClr val="white"/>
                  </a:solidFill>
                </a:rPr>
                <a:t>Annotation inventory</a:t>
              </a:r>
              <a:endParaRPr lang="en-GB" sz="11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Line Callout 1 (Accent Bar) 13"/>
          <p:cNvSpPr/>
          <p:nvPr/>
        </p:nvSpPr>
        <p:spPr>
          <a:xfrm>
            <a:off x="4067944" y="332656"/>
            <a:ext cx="2232248" cy="360040"/>
          </a:xfrm>
          <a:prstGeom prst="accentCallout1">
            <a:avLst>
              <a:gd name="adj1" fmla="val 18750"/>
              <a:gd name="adj2" fmla="val -8333"/>
              <a:gd name="adj3" fmla="val 129549"/>
              <a:gd name="adj4" fmla="val -36457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r>
              <a:rPr lang="en-GB" sz="1100" b="1" dirty="0" smtClean="0">
                <a:solidFill>
                  <a:prstClr val="white"/>
                </a:solidFill>
              </a:rPr>
              <a:t>Modernised interface</a:t>
            </a:r>
          </a:p>
          <a:p>
            <a:pPr marL="171450" indent="-171450" algn="ctr"/>
            <a:r>
              <a:rPr lang="en-GB" sz="1100" b="1" dirty="0" smtClean="0">
                <a:solidFill>
                  <a:prstClr val="white"/>
                </a:solidFill>
              </a:rPr>
              <a:t>New technological platform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15" name="Line Callout 1 (Accent Bar) 14"/>
          <p:cNvSpPr/>
          <p:nvPr/>
        </p:nvSpPr>
        <p:spPr>
          <a:xfrm>
            <a:off x="6059400" y="3028511"/>
            <a:ext cx="1108924" cy="360040"/>
          </a:xfrm>
          <a:prstGeom prst="accentCallout1">
            <a:avLst>
              <a:gd name="adj1" fmla="val 18750"/>
              <a:gd name="adj2" fmla="val -8333"/>
              <a:gd name="adj3" fmla="val 147480"/>
              <a:gd name="adj4" fmla="val -23063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white"/>
                </a:solidFill>
              </a:rPr>
              <a:t>Plug-ins redeveloped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16" name="Line Callout 1 (Accent Bar) 15"/>
          <p:cNvSpPr/>
          <p:nvPr/>
        </p:nvSpPr>
        <p:spPr>
          <a:xfrm>
            <a:off x="6393802" y="6093296"/>
            <a:ext cx="1108924" cy="360040"/>
          </a:xfrm>
          <a:prstGeom prst="accentCallout1">
            <a:avLst>
              <a:gd name="adj1" fmla="val 37563"/>
              <a:gd name="adj2" fmla="val 109247"/>
              <a:gd name="adj3" fmla="val -50054"/>
              <a:gd name="adj4" fmla="val 141854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white"/>
                </a:solidFill>
              </a:rPr>
              <a:t>New help system</a:t>
            </a:r>
            <a:endParaRPr lang="en-GB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 material information centrally managed in an inventory</a:t>
            </a:r>
          </a:p>
          <a:p>
            <a:endParaRPr lang="en-GB" dirty="0"/>
          </a:p>
          <a:p>
            <a:r>
              <a:rPr lang="en-GB" dirty="0" smtClean="0"/>
              <a:t>Link is made from the Endpoint Study Records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IUCLID 6 </a:t>
            </a:r>
            <a:r>
              <a:rPr lang="en-GB" dirty="0" smtClean="0"/>
              <a:t>new features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Test Material Inventory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39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IUCLID 6 schedule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8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dirty="0" smtClean="0"/>
              <a:t>If one substance needs multiple datasets for the assessment: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1800" dirty="0" smtClean="0"/>
              <a:t>(group of) constituents behaving differently from each other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s</a:t>
            </a:r>
            <a:r>
              <a:rPr lang="en-GB" sz="1800" dirty="0" smtClean="0"/>
              <a:t>ubstance transforming </a:t>
            </a:r>
            <a:r>
              <a:rPr lang="en-GB" sz="1800" dirty="0"/>
              <a:t>during use or in the </a:t>
            </a:r>
            <a:r>
              <a:rPr lang="en-GB" sz="1800" dirty="0" smtClean="0"/>
              <a:t>environment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different compositions (or forms) with </a:t>
            </a:r>
            <a:r>
              <a:rPr lang="en-GB" sz="1800" dirty="0"/>
              <a:t>different </a:t>
            </a:r>
            <a:r>
              <a:rPr lang="en-GB" sz="1800" dirty="0" smtClean="0"/>
              <a:t>hazard-profile</a:t>
            </a:r>
          </a:p>
          <a:p>
            <a:pPr>
              <a:spcBef>
                <a:spcPts val="600"/>
              </a:spcBef>
            </a:pPr>
            <a:endParaRPr lang="en-GB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/>
              <a:t>“Assessment entity” in IUCLID 6 enables  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to group substance property data-sets for the assessment</a:t>
            </a:r>
            <a:endParaRPr lang="en-US" sz="1800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to clearly explain the assessment approach and  to improve understandability of disseminated information</a:t>
            </a:r>
            <a:endParaRPr lang="en-GB" sz="1800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opportunities for the assessor to make his case more transparent (non mandatory)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40</a:t>
            </a:fld>
            <a:endParaRPr lang="el-GR" sz="900" dirty="0">
              <a:solidFill>
                <a:srgbClr val="E2E2E2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4C4C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IUCLID 6 new features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196851"/>
            <a:ext cx="8281169" cy="431800"/>
          </a:xfrm>
        </p:spPr>
        <p:txBody>
          <a:bodyPr/>
          <a:lstStyle/>
          <a:p>
            <a:r>
              <a:rPr lang="en-GB" dirty="0"/>
              <a:t>IUCLID 6 supports more transparent data organisation for “complex cases”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6861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The Assessment Entity concept is introduced in IUCLID 6 to describe </a:t>
            </a:r>
            <a:r>
              <a:rPr lang="en-GB" sz="1800" dirty="0"/>
              <a:t>the assessment approach more </a:t>
            </a:r>
            <a:r>
              <a:rPr lang="en-GB" sz="1800" dirty="0" smtClean="0"/>
              <a:t>transparently when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IUCLID 6 new features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83568" y="2636912"/>
            <a:ext cx="3168352" cy="53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Assessment Entities are defined under section 0.4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4048" y="2636912"/>
            <a:ext cx="3168352" cy="53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They can be linked to relevant data (via endpoint summaries)</a:t>
            </a:r>
            <a:endParaRPr lang="en-GB" sz="14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5102"/>
            <a:ext cx="20097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987824" y="4441166"/>
            <a:ext cx="3024336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07904" y="4585182"/>
            <a:ext cx="2304256" cy="2276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39952" y="4225142"/>
            <a:ext cx="1872208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>
            <a:endCxn id="2051" idx="3"/>
          </p:cNvCxnSpPr>
          <p:nvPr/>
        </p:nvCxnSpPr>
        <p:spPr>
          <a:xfrm flipH="1">
            <a:off x="7661895" y="4812839"/>
            <a:ext cx="150465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668344" y="5017230"/>
            <a:ext cx="150465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 flipV="1">
            <a:off x="7812360" y="4225142"/>
            <a:ext cx="0" cy="79208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7661895" y="4225142"/>
            <a:ext cx="156914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5" y="5233254"/>
            <a:ext cx="45499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668346" y="5449279"/>
            <a:ext cx="4614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23340" y="4416796"/>
            <a:ext cx="0" cy="1032483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68344" y="4416795"/>
            <a:ext cx="461445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41</a:t>
            </a:fld>
            <a:endParaRPr lang="el-GR" sz="900" dirty="0">
              <a:solidFill>
                <a:srgbClr val="E2E2E2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196851"/>
            <a:ext cx="8281169" cy="431800"/>
          </a:xfrm>
        </p:spPr>
        <p:txBody>
          <a:bodyPr/>
          <a:lstStyle/>
          <a:p>
            <a:r>
              <a:rPr lang="en-GB" dirty="0"/>
              <a:t>Assessment Entity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4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IUCLID 6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3960440" cy="3456384"/>
          </a:xfrm>
        </p:spPr>
        <p:txBody>
          <a:bodyPr/>
          <a:lstStyle/>
          <a:p>
            <a:r>
              <a:rPr lang="en-GB" dirty="0" smtClean="0"/>
              <a:t>IUCLID entities management (substance, mixture, legal entity…)</a:t>
            </a:r>
          </a:p>
          <a:p>
            <a:r>
              <a:rPr lang="en-GB" dirty="0" smtClean="0"/>
              <a:t>Dossier creation</a:t>
            </a:r>
          </a:p>
          <a:p>
            <a:r>
              <a:rPr lang="en-GB" dirty="0" smtClean="0"/>
              <a:t>Basic search</a:t>
            </a:r>
          </a:p>
          <a:p>
            <a:r>
              <a:rPr lang="en-GB" dirty="0" smtClean="0"/>
              <a:t>Import / export</a:t>
            </a:r>
          </a:p>
          <a:p>
            <a:r>
              <a:rPr lang="en-GB" dirty="0" smtClean="0"/>
              <a:t>Migration of i5z files</a:t>
            </a:r>
          </a:p>
          <a:p>
            <a:r>
              <a:rPr lang="en-GB" dirty="0" smtClean="0"/>
              <a:t>Main engines for:</a:t>
            </a:r>
          </a:p>
          <a:p>
            <a:pPr lvl="1"/>
            <a:r>
              <a:rPr lang="en-GB" dirty="0" smtClean="0"/>
              <a:t>Filtering</a:t>
            </a:r>
          </a:p>
          <a:p>
            <a:pPr lvl="1"/>
            <a:r>
              <a:rPr lang="en-GB" dirty="0" smtClean="0"/>
              <a:t>Printing</a:t>
            </a:r>
          </a:p>
          <a:p>
            <a:pPr lvl="1"/>
            <a:r>
              <a:rPr lang="en-GB" dirty="0" smtClean="0"/>
              <a:t>Validation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196851"/>
            <a:ext cx="8280920" cy="431800"/>
          </a:xfrm>
        </p:spPr>
        <p:txBody>
          <a:bodyPr/>
          <a:lstStyle/>
          <a:p>
            <a:r>
              <a:rPr lang="en-GB" dirty="0" smtClean="0"/>
              <a:t>Overview of the functions </a:t>
            </a:r>
            <a:r>
              <a:rPr lang="en-GB" dirty="0" smtClean="0"/>
              <a:t>already available</a:t>
            </a:r>
            <a:endParaRPr lang="en-GB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4788024" y="1988741"/>
            <a:ext cx="3960440" cy="3456384"/>
          </a:xfrm>
        </p:spPr>
        <p:txBody>
          <a:bodyPr/>
          <a:lstStyle/>
          <a:p>
            <a:r>
              <a:rPr lang="en-GB" dirty="0" smtClean="0"/>
              <a:t>Annotations</a:t>
            </a:r>
          </a:p>
          <a:p>
            <a:r>
              <a:rPr lang="en-GB" dirty="0" smtClean="0"/>
              <a:t>Information panels</a:t>
            </a:r>
          </a:p>
          <a:p>
            <a:r>
              <a:rPr lang="en-GB" dirty="0" smtClean="0"/>
              <a:t>Attachments</a:t>
            </a:r>
          </a:p>
          <a:p>
            <a:r>
              <a:rPr lang="en-GB" dirty="0" smtClean="0"/>
              <a:t>Secured client / server communication</a:t>
            </a:r>
          </a:p>
          <a:p>
            <a:r>
              <a:rPr lang="en-GB" dirty="0"/>
              <a:t>User management</a:t>
            </a:r>
          </a:p>
          <a:p>
            <a:r>
              <a:rPr lang="en-GB" dirty="0"/>
              <a:t>Instance-based user permissions</a:t>
            </a:r>
          </a:p>
          <a:p>
            <a:r>
              <a:rPr lang="en-GB" dirty="0"/>
              <a:t>Help system</a:t>
            </a:r>
          </a:p>
          <a:p>
            <a:r>
              <a:rPr lang="en-GB" dirty="0"/>
              <a:t>Desktop version </a:t>
            </a:r>
            <a:r>
              <a:rPr lang="en-GB" dirty="0" smtClean="0"/>
              <a:t>installer</a:t>
            </a:r>
          </a:p>
          <a:p>
            <a:r>
              <a:rPr lang="en-GB" dirty="0" smtClean="0"/>
              <a:t>Clipboard manager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42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7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dossiers</a:t>
            </a:r>
          </a:p>
          <a:p>
            <a:r>
              <a:rPr lang="en-GB" dirty="0" smtClean="0"/>
              <a:t>Folders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IUCLID 6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Features </a:t>
            </a:r>
            <a:r>
              <a:rPr lang="en-GB" b="1" dirty="0" smtClean="0"/>
              <a:t>abandoned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43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6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smtClean="0"/>
              <a:t>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IUCLID 6 </a:t>
            </a:r>
            <a:r>
              <a:rPr lang="en-GB" dirty="0" smtClean="0"/>
              <a:t>schedule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016856"/>
              </p:ext>
            </p:extLst>
          </p:nvPr>
        </p:nvGraphicFramePr>
        <p:xfrm>
          <a:off x="755576" y="1669256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613581"/>
              </p:ext>
            </p:extLst>
          </p:nvPr>
        </p:nvGraphicFramePr>
        <p:xfrm>
          <a:off x="539552" y="1484784"/>
          <a:ext cx="784887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5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844824"/>
            <a:ext cx="4464496" cy="4032448"/>
          </a:xfrm>
        </p:spPr>
        <p:txBody>
          <a:bodyPr/>
          <a:lstStyle/>
          <a:p>
            <a:r>
              <a:rPr lang="en-GB" dirty="0" smtClean="0"/>
              <a:t>New architecture</a:t>
            </a:r>
          </a:p>
          <a:p>
            <a:r>
              <a:rPr lang="en-GB" dirty="0" smtClean="0"/>
              <a:t>New data model</a:t>
            </a:r>
          </a:p>
          <a:p>
            <a:r>
              <a:rPr lang="en-GB" dirty="0" smtClean="0"/>
              <a:t>Renewal of all IT components</a:t>
            </a:r>
          </a:p>
          <a:p>
            <a:r>
              <a:rPr lang="en-GB" dirty="0" smtClean="0"/>
              <a:t>Alignment of the data structure</a:t>
            </a:r>
          </a:p>
          <a:p>
            <a:pPr lvl="1"/>
            <a:r>
              <a:rPr lang="en-GB" dirty="0" smtClean="0"/>
              <a:t>Section 1-3 aligned with the rest of the sections (records can be created)</a:t>
            </a:r>
          </a:p>
          <a:p>
            <a:pPr lvl="1"/>
            <a:r>
              <a:rPr lang="en-GB" dirty="0" smtClean="0"/>
              <a:t>IUCLID document types redefined</a:t>
            </a:r>
          </a:p>
          <a:p>
            <a:pPr lvl="2"/>
            <a:r>
              <a:rPr lang="en-GB" dirty="0" smtClean="0"/>
              <a:t>Flexible records, flexible summaries</a:t>
            </a:r>
          </a:p>
          <a:p>
            <a:pPr lvl="2"/>
            <a:r>
              <a:rPr lang="en-GB" dirty="0" smtClean="0"/>
              <a:t>Fixed records…</a:t>
            </a:r>
          </a:p>
          <a:p>
            <a:pPr lvl="1"/>
            <a:r>
              <a:rPr lang="en-GB" dirty="0" smtClean="0"/>
              <a:t>Data types redefined</a:t>
            </a:r>
          </a:p>
          <a:p>
            <a:pPr lvl="1"/>
            <a:r>
              <a:rPr lang="en-GB" dirty="0" smtClean="0"/>
              <a:t>IUCLID documents ‘harmonised’</a:t>
            </a:r>
          </a:p>
          <a:p>
            <a:pPr lvl="1"/>
            <a:r>
              <a:rPr lang="en-GB" dirty="0" smtClean="0"/>
              <a:t>Use of inherited templates streamlined</a:t>
            </a:r>
          </a:p>
          <a:p>
            <a:r>
              <a:rPr lang="en-GB" dirty="0" smtClean="0"/>
              <a:t>Additional functions (e.g. security, user management)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 beta </a:t>
            </a:r>
            <a:r>
              <a:rPr lang="en-GB" dirty="0" smtClean="0"/>
              <a:t>version (June 2015)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Technical upgrade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6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320480"/>
          </a:xfrm>
        </p:spPr>
        <p:txBody>
          <a:bodyPr/>
          <a:lstStyle/>
          <a:p>
            <a:r>
              <a:rPr lang="en-GB" dirty="0" smtClean="0"/>
              <a:t>IUCLID format update</a:t>
            </a:r>
          </a:p>
          <a:p>
            <a:pPr lvl="1"/>
            <a:r>
              <a:rPr lang="en-GB" dirty="0" smtClean="0"/>
              <a:t>Update of the OECD Harmonised Templates</a:t>
            </a:r>
          </a:p>
          <a:p>
            <a:pPr lvl="1"/>
            <a:r>
              <a:rPr lang="en-GB" dirty="0" smtClean="0"/>
              <a:t>Use and exposure information harmonisation</a:t>
            </a:r>
          </a:p>
          <a:p>
            <a:pPr lvl="1"/>
            <a:r>
              <a:rPr lang="en-GB" dirty="0" smtClean="0"/>
              <a:t>Assessment entity</a:t>
            </a:r>
          </a:p>
          <a:p>
            <a:pPr lvl="1"/>
            <a:r>
              <a:rPr lang="en-GB" dirty="0" smtClean="0"/>
              <a:t>Substance identity</a:t>
            </a:r>
          </a:p>
          <a:p>
            <a:pPr lvl="1"/>
            <a:r>
              <a:rPr lang="en-GB" dirty="0" smtClean="0"/>
              <a:t>Etc.</a:t>
            </a:r>
            <a:endParaRPr lang="en-GB" dirty="0"/>
          </a:p>
          <a:p>
            <a:r>
              <a:rPr lang="en-GB" dirty="0" smtClean="0"/>
              <a:t>Simplification</a:t>
            </a:r>
          </a:p>
          <a:p>
            <a:pPr lvl="1"/>
            <a:r>
              <a:rPr lang="en-GB" dirty="0" smtClean="0"/>
              <a:t>Help system</a:t>
            </a:r>
          </a:p>
          <a:p>
            <a:pPr lvl="1"/>
            <a:r>
              <a:rPr lang="en-GB" dirty="0" smtClean="0"/>
              <a:t>Simplification of user interface and key functions</a:t>
            </a:r>
          </a:p>
          <a:p>
            <a:pPr lvl="1"/>
            <a:r>
              <a:rPr lang="en-GB" dirty="0" smtClean="0"/>
              <a:t>Installation of Desktop version</a:t>
            </a:r>
          </a:p>
          <a:p>
            <a:pPr lvl="1"/>
            <a:r>
              <a:rPr lang="en-GB" dirty="0" smtClean="0"/>
              <a:t>Support for REACH-IT online dossiers</a:t>
            </a:r>
          </a:p>
          <a:p>
            <a:r>
              <a:rPr lang="en-GB" dirty="0" smtClean="0"/>
              <a:t>IUCLID 6 configuration, development of IUCLID plug-ins</a:t>
            </a:r>
          </a:p>
          <a:p>
            <a:pPr lvl="1"/>
            <a:r>
              <a:rPr lang="en-GB" dirty="0" smtClean="0"/>
              <a:t>Validation Assistant</a:t>
            </a:r>
          </a:p>
          <a:p>
            <a:pPr lvl="1"/>
            <a:r>
              <a:rPr lang="en-GB" dirty="0" smtClean="0"/>
              <a:t>Filtering, Aggregation</a:t>
            </a:r>
          </a:p>
          <a:p>
            <a:pPr lvl="1"/>
            <a:r>
              <a:rPr lang="en-GB" dirty="0" smtClean="0"/>
              <a:t>Report generator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IUCLID 6 </a:t>
            </a:r>
            <a:r>
              <a:rPr lang="en-GB" dirty="0" smtClean="0"/>
              <a:t>official release (end Apr. 2016)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Scope overview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900" smtClean="0">
                <a:solidFill>
                  <a:srgbClr val="E2E2E2"/>
                </a:solidFill>
              </a:rPr>
              <a:t>Page</a:t>
            </a:r>
            <a:r>
              <a:rPr lang="en-US" sz="900" smtClean="0"/>
              <a:t> </a:t>
            </a:r>
            <a:r>
              <a:rPr lang="en-US" sz="90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7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 of the test version</a:t>
            </a:r>
          </a:p>
        </p:txBody>
      </p:sp>
    </p:spTree>
    <p:extLst>
      <p:ext uri="{BB962C8B-B14F-4D97-AF65-F5344CB8AC3E}">
        <p14:creationId xmlns:p14="http://schemas.microsoft.com/office/powerpoint/2010/main" val="1740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Document format </a:t>
            </a:r>
          </a:p>
          <a:p>
            <a:endParaRPr lang="en-GB" dirty="0" smtClean="0"/>
          </a:p>
          <a:p>
            <a:r>
              <a:rPr lang="en-GB" dirty="0" smtClean="0"/>
              <a:t>Migration from IUCLID 5.6 to IUCLID 6 (during import and database-to-database)</a:t>
            </a:r>
          </a:p>
          <a:p>
            <a:endParaRPr lang="en-GB" dirty="0" smtClean="0"/>
          </a:p>
          <a:p>
            <a:r>
              <a:rPr lang="en-GB" dirty="0" smtClean="0"/>
              <a:t>Validation assistant</a:t>
            </a:r>
          </a:p>
          <a:p>
            <a:endParaRPr lang="en-GB" dirty="0" smtClean="0"/>
          </a:p>
          <a:p>
            <a:r>
              <a:rPr lang="en-GB" dirty="0" smtClean="0"/>
              <a:t>Help system (IUCLID functionalities – F1)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test phase 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</p:spPr>
        <p:txBody>
          <a:bodyPr/>
          <a:lstStyle/>
          <a:p>
            <a:r>
              <a:rPr lang="en-US" sz="900" dirty="0" smtClean="0">
                <a:solidFill>
                  <a:srgbClr val="E2E2E2"/>
                </a:solidFill>
              </a:rPr>
              <a:t>Page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z="900" smtClean="0">
                <a:solidFill>
                  <a:srgbClr val="E2E2E2"/>
                </a:solidFill>
              </a:rPr>
              <a:pPr/>
              <a:t>9</a:t>
            </a:fld>
            <a:endParaRPr lang="el-GR" sz="900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UCL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rIns="0" anchor="t" anchorCtr="0">
        <a:normAutofit/>
      </a:bodyPr>
      <a:lstStyle>
        <a:defPPr marL="0" indent="0">
          <a:buFont typeface="Arial" panose="020B0604020202020204" pitchFamily="34" charset="0"/>
          <a:buNone/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nner Pag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ner Pag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v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UCL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rIns="0" anchor="t" anchorCtr="0">
        <a:normAutofit/>
      </a:bodyPr>
      <a:lstStyle>
        <a:defPPr marL="0" indent="0">
          <a:buFont typeface="Arial" panose="020B0604020202020204" pitchFamily="34" charset="0"/>
          <a:buNone/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2.xml><?xml version="1.0" encoding="utf-8"?>
<a:themeOverride xmlns:a="http://schemas.openxmlformats.org/drawingml/2006/main">
  <a:clrScheme name="3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bcca709-0b09-4b74-bfa0-2137a84c1763">ACTV15-150-21631</_dlc_DocId>
    <_dlc_DocIdUrl xmlns="5bcca709-0b09-4b74-bfa0-2137a84c1763">
      <Url>https://activity.echa.europa.eu/sites/act-6/process-6-4/06.04.02/_layouts/DocIdRedir.aspx?ID=ACTV15-150-21631</Url>
      <Description>ACTV15-150-21631</Description>
    </_dlc_DocIdUrl>
    <ECHASecClassTaxHTField0 xmlns="258be1db-601c-4259-8d19-496fc6326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/>
          <TermId xmlns="http://schemas.microsoft.com/office/infopath/2007/PartnerControls">a0307bc2-faf9-4068-8aeb-b713e4fa2a0f</TermId>
        </TermInfo>
      </Terms>
    </ECHASecClassTaxHTField0>
    <TaxCatchAll xmlns="b80ede5c-af4c-4bf2-9a87-706a3579dc11"/>
    <ECHAProcessTaxHTField0 xmlns="258be1db-601c-4259-8d19-496fc6326e26">
      <Terms xmlns="http://schemas.microsoft.com/office/infopath/2007/PartnerControls"/>
    </ECHAProcessTaxHTField0>
    <ECHADocumentTypeTaxHTField0 xmlns="258be1db-601c-4259-8d19-496fc6326e26">
      <Terms xmlns="http://schemas.microsoft.com/office/infopath/2007/PartnerControls"/>
    </ECHADocumentTypeTaxHTField0>
    <ECHACategoryTaxHTField0 xmlns="258be1db-601c-4259-8d19-496fc6326e26">
      <Terms xmlns="http://schemas.microsoft.com/office/infopath/2007/PartnerControls"/>
    </ECHACategory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HA Process Document" ma:contentTypeID="0x010100B558917389A54ADDB58930FBD7E6FD57008586DED9191B4C4CBD31A5DF7F304A7100DF0D678015CBBC41B0CC86FDFBF09333" ma:contentTypeVersion="0" ma:contentTypeDescription="Content type for ECHA process documents" ma:contentTypeScope="" ma:versionID="b98798435632d7fc003ee841452d8121">
  <xsd:schema xmlns:xsd="http://www.w3.org/2001/XMLSchema" xmlns:xs="http://www.w3.org/2001/XMLSchema" xmlns:p="http://schemas.microsoft.com/office/2006/metadata/properties" xmlns:ns2="258be1db-601c-4259-8d19-496fc6326e26" xmlns:ns3="5bcca709-0b09-4b74-bfa0-2137a84c1763" xmlns:ns4="b80ede5c-af4c-4bf2-9a87-706a3579dc11" targetNamespace="http://schemas.microsoft.com/office/2006/metadata/properties" ma:root="true" ma:fieldsID="105f29d4bf9d7d7ca08651fc9f060da7" ns2:_="" ns3:_="" ns4:_="">
    <xsd:import namespace="258be1db-601c-4259-8d19-496fc6326e26"/>
    <xsd:import namespace="5bcca709-0b09-4b74-bfa0-2137a84c1763"/>
    <xsd:import namespace="b80ede5c-af4c-4bf2-9a87-706a3579dc1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2:ECHADocumentTypeTaxHTField0" minOccurs="0"/>
                <xsd:element ref="ns4:TaxCatchAll" minOccurs="0"/>
                <xsd:element ref="ns4:TaxCatchAllLabel" minOccurs="0"/>
                <xsd:element ref="ns2:ECHASecClassTaxHTField0" minOccurs="0"/>
                <xsd:element ref="ns2:ECHAProcessTaxHTField0" minOccurs="0"/>
                <xsd:element ref="ns2:ECHACategory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be1db-601c-4259-8d19-496fc6326e26" elementFormDefault="qualified">
    <xsd:import namespace="http://schemas.microsoft.com/office/2006/documentManagement/types"/>
    <xsd:import namespace="http://schemas.microsoft.com/office/infopath/2007/PartnerControls"/>
    <xsd:element name="ECHADocumentTypeTaxHTField0" ma:index="11" nillable="true" ma:taxonomy="true" ma:internalName="gd32339cd0b5409a9fdb05f9583968bc" ma:taxonomyFieldName="ECHADocumentType" ma:displayName="Document type" ma:readOnly="false" ma:fieldId="{0d32339c-d0b5-409a-9fdb-05f9583968bc}" ma:sspId="5f69e26b-beb5-49c8-89f9-b5a0fae19f51" ma:termSetId="aedf82a2-407f-4791-945d-c1f392314e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SecClassTaxHTField0" ma:index="15" ma:taxonomy="true" ma:internalName="ab0eb6f132fb4a769815f72efb98c81d" ma:taxonomyFieldName="ECHASecClass" ma:displayName="Security classification" ma:default="1;#|a0307bc2-faf9-4068-8aeb-b713e4fa2a0f" ma:fieldId="{ab0eb6f1-32fb-4a76-9815-f72efb98c81d}" ma:sspId="5f69e26b-beb5-49c8-89f9-b5a0fae19f51" ma:termSetId="bdbfee88-fbc0-4b29-a996-994f75193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ProcessTaxHTField0" ma:index="17" nillable="true" ma:taxonomy="true" ma:internalName="k79ecea8bd3e48279038bf7156c8359b" ma:taxonomyFieldName="ECHAProcess" ma:displayName="Process" ma:readOnly="false" ma:fieldId="{479ecea8-bd3e-4827-9038-bf7156c8359b}" ma:sspId="5f69e26b-beb5-49c8-89f9-b5a0fae19f51" ma:termSetId="c30def1a-2ee0-45a9-b531-f691ecbc3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CategoryTaxHTField0" ma:index="19" nillable="true" ma:taxonomy="true" ma:internalName="p86653fd247d4255942aa31697ef2e78" ma:taxonomyFieldName="ECHACategory" ma:displayName="Category" ma:readOnly="false" ma:default="" ma:fieldId="{986653fd-247d-4255-942a-a31697ef2e78}" ma:sspId="5f69e26b-beb5-49c8-89f9-b5a0fae19f51" ma:termSetId="55e7dc03-f0a2-4416-8b3b-39dffa2b38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ca709-0b09-4b74-bfa0-2137a84c17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ede5c-af4c-4bf2-9a87-706a3579dc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5c7030eb-f7e0-4751-8eff-2a54fee5c08b}" ma:internalName="TaxCatchAll" ma:showField="CatchAllData" ma:web="258be1db-601c-4259-8d19-496fc6326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5c7030eb-f7e0-4751-8eff-2a54fee5c08b}" ma:internalName="TaxCatchAllLabel" ma:readOnly="true" ma:showField="CatchAllDataLabel" ma:web="258be1db-601c-4259-8d19-496fc6326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5f69e26b-beb5-49c8-89f9-b5a0fae19f51" ContentTypeId="0x010100B558917389A54ADDB58930FBD7E6FD57008586DED9191B4C4CBD31A5DF7F304A71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81331-2106-413D-95A0-413857DEB7E5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b80ede5c-af4c-4bf2-9a87-706a3579dc11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bcca709-0b09-4b74-bfa0-2137a84c1763"/>
    <ds:schemaRef ds:uri="258be1db-601c-4259-8d19-496fc6326e26"/>
  </ds:schemaRefs>
</ds:datastoreItem>
</file>

<file path=customXml/itemProps2.xml><?xml version="1.0" encoding="utf-8"?>
<ds:datastoreItem xmlns:ds="http://schemas.openxmlformats.org/officeDocument/2006/customXml" ds:itemID="{D9AAA94E-6536-47EE-AD83-9848E71F1B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8be1db-601c-4259-8d19-496fc6326e26"/>
    <ds:schemaRef ds:uri="5bcca709-0b09-4b74-bfa0-2137a84c1763"/>
    <ds:schemaRef ds:uri="b80ede5c-af4c-4bf2-9a87-706a3579d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B5A41-7852-43BA-AC44-43871A5A9C7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B3098F3-C66C-4257-9D6A-2D22C059827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A50F08B-798F-46D8-9419-D0266D931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5360</TotalTime>
  <Words>2160</Words>
  <Application>Microsoft Office PowerPoint</Application>
  <PresentationFormat>On-screen Show (4:3)</PresentationFormat>
  <Paragraphs>362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Covers</vt:lpstr>
      <vt:lpstr>Inner Pages</vt:lpstr>
      <vt:lpstr>1_Inner Pages</vt:lpstr>
      <vt:lpstr>1_Covers</vt:lpstr>
      <vt:lpstr>PowerPoint Presentation</vt:lpstr>
      <vt:lpstr>Test phase 6 / 5 February 2016</vt:lpstr>
      <vt:lpstr> IUCLID 6 schedule   Content of the test version   Good to know before starting the migration from IUCLID 5.6 to IUCLID 6   Feedback and issues reporting   IUCLID 6 format changes   IUCLID 6 features</vt:lpstr>
      <vt:lpstr>PowerPoint Presentation</vt:lpstr>
      <vt:lpstr>IUCLID 6 schedule</vt:lpstr>
      <vt:lpstr>IUCLID 6 beta version (June 2015)</vt:lpstr>
      <vt:lpstr>IUCLID 6 official release (end Apr. 2016)</vt:lpstr>
      <vt:lpstr>PowerPoint Presentation</vt:lpstr>
      <vt:lpstr>Scope of test phase 6</vt:lpstr>
      <vt:lpstr>Document format</vt:lpstr>
      <vt:lpstr>Document format</vt:lpstr>
      <vt:lpstr>Document format</vt:lpstr>
      <vt:lpstr>Migration</vt:lpstr>
      <vt:lpstr>Migration</vt:lpstr>
      <vt:lpstr>Validation assistant</vt:lpstr>
      <vt:lpstr>Validation assistant</vt:lpstr>
      <vt:lpstr>Validation assistant</vt:lpstr>
      <vt:lpstr>Work in progress</vt:lpstr>
      <vt:lpstr>Test versions available on the IUCLID 6 website</vt:lpstr>
      <vt:lpstr>PowerPoint Presentation</vt:lpstr>
      <vt:lpstr>IUCLID 5 issues</vt:lpstr>
      <vt:lpstr>PowerPoint Presentation</vt:lpstr>
      <vt:lpstr>List of bugs and pending improvements</vt:lpstr>
      <vt:lpstr>Test phase 6</vt:lpstr>
      <vt:lpstr>Format changes</vt:lpstr>
      <vt:lpstr>New data format</vt:lpstr>
      <vt:lpstr>Substance identification profile (SIP)</vt:lpstr>
      <vt:lpstr>IUCLID 6 format changes</vt:lpstr>
      <vt:lpstr>IUCLID 6 format changes</vt:lpstr>
      <vt:lpstr>IUCLID 6 format changes</vt:lpstr>
      <vt:lpstr>IUCLID 6 format changes</vt:lpstr>
      <vt:lpstr>IUCLID 6 format changes</vt:lpstr>
      <vt:lpstr>IUCLID 6 format changes</vt:lpstr>
      <vt:lpstr>IUCLID 6 format changes</vt:lpstr>
      <vt:lpstr>IUCLID 6 format changes</vt:lpstr>
      <vt:lpstr>IUCLID 6 format changes</vt:lpstr>
      <vt:lpstr>PowerPoint Presentation</vt:lpstr>
      <vt:lpstr>PowerPoint Presentation</vt:lpstr>
      <vt:lpstr>IUCLID 6 new features</vt:lpstr>
      <vt:lpstr>PowerPoint Presentation</vt:lpstr>
      <vt:lpstr>IUCLID 6 new features</vt:lpstr>
      <vt:lpstr>IUCLID 6 features</vt:lpstr>
      <vt:lpstr>IUCLID 6 features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IUCLID 6 - test phase 6</dc:title>
  <dc:creator>LE GOFF Francois</dc:creator>
  <cp:lastModifiedBy>Francois LE GOFF</cp:lastModifiedBy>
  <cp:revision>182</cp:revision>
  <dcterms:created xsi:type="dcterms:W3CDTF">2013-12-03T09:18:00Z</dcterms:created>
  <dcterms:modified xsi:type="dcterms:W3CDTF">2016-02-05T14:01:00Z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c261746a-4742-4134-94d8-43a1755397ea</vt:lpwstr>
  </property>
  <property fmtid="{D5CDD505-2E9C-101B-9397-08002B2CF9AE}" pid="3" name="ContentTypeId">
    <vt:lpwstr>0x010100B558917389A54ADDB58930FBD7E6FD57008586DED9191B4C4CBD31A5DF7F304A7100DF0D678015CBBC41B0CC86FDFBF09333</vt:lpwstr>
  </property>
</Properties>
</file>